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2" r:id="rId4"/>
    <p:sldId id="283" r:id="rId5"/>
    <p:sldId id="259" r:id="rId6"/>
    <p:sldId id="258" r:id="rId7"/>
    <p:sldId id="275" r:id="rId8"/>
    <p:sldId id="261" r:id="rId9"/>
    <p:sldId id="260" r:id="rId10"/>
    <p:sldId id="263" r:id="rId11"/>
    <p:sldId id="262" r:id="rId12"/>
    <p:sldId id="266" r:id="rId13"/>
    <p:sldId id="265" r:id="rId14"/>
    <p:sldId id="267" r:id="rId15"/>
    <p:sldId id="268" r:id="rId16"/>
    <p:sldId id="269" r:id="rId17"/>
    <p:sldId id="276" r:id="rId18"/>
    <p:sldId id="270" r:id="rId19"/>
    <p:sldId id="271" r:id="rId20"/>
    <p:sldId id="277" r:id="rId21"/>
    <p:sldId id="272" r:id="rId22"/>
    <p:sldId id="278" r:id="rId23"/>
    <p:sldId id="280" r:id="rId24"/>
    <p:sldId id="279" r:id="rId25"/>
    <p:sldId id="281" r:id="rId26"/>
    <p:sldId id="273" r:id="rId27"/>
    <p:sldId id="274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9437FF"/>
    <a:srgbClr val="4472C4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07"/>
  </p:normalViewPr>
  <p:slideViewPr>
    <p:cSldViewPr snapToGrid="0" snapToObjects="1" showGuides="1">
      <p:cViewPr>
        <p:scale>
          <a:sx n="78" d="100"/>
          <a:sy n="78" d="100"/>
        </p:scale>
        <p:origin x="1520" y="101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BF25D-4F85-AC4E-8C8A-4777982AE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461620-CB9A-BC48-AEE9-66D851B1D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E45A62-DBB9-384E-93AE-FDECB066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BBCF9F-0F81-EF45-A1C6-B14D39B1B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EFB6D-ED0B-1642-AD9A-7003711F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18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1CB8B1-5895-6D46-8F62-4188DE4C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25D92-C6A2-9E45-A0CC-46599DBFF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D09C2E-A532-AF41-A9B5-8574D9B2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47993E-3740-5844-9825-580F247B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F0D903-9CA8-D749-947F-221F5DDB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0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B80D620-EE73-554C-B38A-60685CB3B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1B0F5A-3AEE-6347-93DE-A4D4B2D4A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79516-5CB2-9A40-B81F-895A6B3B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1517AD-9882-6C42-A1DF-6896348C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69E187-9AB2-054C-8509-8E26A8BF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53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10E15-E80E-C948-AED6-40736AC8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E34541-1F8C-164C-972B-A8B85B5F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B5A154-25C8-9F41-B63A-94FA4302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204FF6-7EBF-E04F-9820-9A8339F3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031617-68F3-2A41-AF4B-B5CF4F8A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12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6A8721-7AF2-C149-BCEC-93B004AA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D07617-C836-A441-907F-7703E0ED6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64FBC2-1A20-634F-9CD6-D45F396E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21D39B-BB72-BF4B-80B2-96D82FB9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926730-0558-D54A-B43E-779BC264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6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C972B-A3A4-3442-B91C-CFCA1476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6C82A3-96B6-CB43-9842-D8FB609D5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20E4776-3A85-6545-B54C-3056FC6B3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00AC56-FC91-FE4D-9023-07D27BE9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AB193CE-D6EC-204F-8966-521E98B3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350D3C-A6A8-A94C-850F-68C4F0CB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57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39280-ADF3-2942-8D89-9F1340E7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1D358D-B9D5-D34B-9FED-48F4A6EE6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65940A-1DF0-4049-8F19-0C6E421D3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7BEB081-A262-554F-BD3A-0329F52DA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CE09F7-E28B-7B4E-9D6D-2EDA259DE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F410911-E50C-7441-BF6E-5D9EC722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72C354F-A35E-9E47-87C7-1B143A3D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5D4E765-346E-D74B-82CF-C45AC344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86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F2AE30-46D6-804E-9DC9-E6E0D3F6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5A19B2B-26A1-0940-8374-0D4D471E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953D7FC-BB3B-F848-9205-1C842F9E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604796-BDC0-CF48-A519-83BCEB95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19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8CF5E9A-961E-4B41-8639-05EF9DCD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CF41FF-C504-7240-AE33-47C37962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796AD3-D53C-BD4E-96F8-259A21EC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2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606A1-4E23-044A-B432-9B0A9502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545210-916D-234C-BC5B-56BA79C5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29FC1A8-FB05-A547-BDEE-E96DF4738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E06396-3A97-CF46-9E5F-21120B96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7A4FA8-F457-4940-86E6-47971A11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06CA78-E330-6443-AC4F-74E85DCE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8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AF5CA-DC72-0D41-B8F7-B1FC9BAC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3845C15-1D9F-A540-981E-1280351CB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D657E6-CE0F-914E-BE4B-38CEBF327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B9A765-2D8F-754B-A8F9-0D2D1DA2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BC400F-8812-7B4A-917B-A202512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F4BFFE-914D-0944-A74B-1B2C62D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39CCA3-F801-8243-8ACB-E5D17A5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9DA0B5-C14F-0244-8175-D21D9AA8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66099F-77CE-B445-A54B-D6D01F8D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B0B8-FC8A-764F-BBAE-3D1D540369E2}" type="datetimeFigureOut">
              <a:rPr kumimoji="1" lang="ja-JP" altLang="en-US" smtClean="0"/>
              <a:t>2019/5/5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0CB56A-E6E0-3F40-BB9D-390B876D6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9CAF9B-D737-7D4B-98E9-E3F37AB11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65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8" y="2967335"/>
            <a:ext cx="11264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アダプタ有り無しの金庫の比較写真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87138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502435" y="2551837"/>
            <a:ext cx="9187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ローパスフィルタの</a:t>
            </a:r>
            <a:endParaRPr kumimoji="1" lang="en-US" altLang="ja-JP" sz="5400" b="1" dirty="0"/>
          </a:p>
          <a:p>
            <a:pPr algn="ctr"/>
            <a:r>
              <a:rPr kumimoji="1" lang="ja-JP" altLang="en-US" sz="5400" b="1"/>
              <a:t>適用前と</a:t>
            </a:r>
            <a:r>
              <a:rPr lang="ja-JP" altLang="en-US" sz="5400" b="1"/>
              <a:t>適用後の比較グラフ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57760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152C8B7-D584-1246-A56C-45097DBE2ECF}"/>
              </a:ext>
            </a:extLst>
          </p:cNvPr>
          <p:cNvGrpSpPr/>
          <p:nvPr/>
        </p:nvGrpSpPr>
        <p:grpSpPr>
          <a:xfrm>
            <a:off x="609600" y="690463"/>
            <a:ext cx="10972800" cy="5917165"/>
            <a:chOff x="609600" y="690463"/>
            <a:chExt cx="10972800" cy="591716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A87237D-B6CC-4D4A-B497-386296A6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827314"/>
              <a:ext cx="109728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24DF516-6362-334A-BAC1-83B426EF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864428"/>
              <a:ext cx="10972800" cy="274320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59EC261-ACF5-0B4A-BE9C-C76C425B573E}"/>
                </a:ext>
              </a:extLst>
            </p:cNvPr>
            <p:cNvSpPr txBox="1"/>
            <p:nvPr/>
          </p:nvSpPr>
          <p:spPr>
            <a:xfrm>
              <a:off x="1300048" y="690463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ローパスフィルタ適用前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87F83B-2CBC-4246-BF2E-A1E4F06DFC0D}"/>
                </a:ext>
              </a:extLst>
            </p:cNvPr>
            <p:cNvSpPr txBox="1"/>
            <p:nvPr/>
          </p:nvSpPr>
          <p:spPr>
            <a:xfrm>
              <a:off x="1300048" y="3752848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90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3579926" y="2967335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室内の間取り図</a:t>
            </a:r>
          </a:p>
        </p:txBody>
      </p:sp>
    </p:spTree>
    <p:extLst>
      <p:ext uri="{BB962C8B-B14F-4D97-AF65-F5344CB8AC3E}">
        <p14:creationId xmlns:p14="http://schemas.microsoft.com/office/powerpoint/2010/main" val="14906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B73EBA3-79AD-B54A-8E4E-56FB802D9D13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174172" y="304800"/>
            <a:chExt cx="11771086" cy="6270171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D001A6E-6BD0-3845-8B48-2C2316864782}"/>
                </a:ext>
              </a:extLst>
            </p:cNvPr>
            <p:cNvSpPr/>
            <p:nvPr/>
          </p:nvSpPr>
          <p:spPr>
            <a:xfrm>
              <a:off x="174172" y="304800"/>
              <a:ext cx="11771086" cy="6270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7B4F474-6426-0043-88AF-F327FE8409A9}"/>
                </a:ext>
              </a:extLst>
            </p:cNvPr>
            <p:cNvGrpSpPr/>
            <p:nvPr/>
          </p:nvGrpSpPr>
          <p:grpSpPr>
            <a:xfrm>
              <a:off x="362856" y="442686"/>
              <a:ext cx="11466287" cy="5972628"/>
              <a:chOff x="362856" y="442686"/>
              <a:chExt cx="11466287" cy="5972628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64E5C23-06A6-BB47-A30D-FF58A8FD6213}"/>
                  </a:ext>
                </a:extLst>
              </p:cNvPr>
              <p:cNvGrpSpPr/>
              <p:nvPr/>
            </p:nvGrpSpPr>
            <p:grpSpPr>
              <a:xfrm>
                <a:off x="362857" y="442686"/>
                <a:ext cx="5007429" cy="885371"/>
                <a:chOff x="725714" y="0"/>
                <a:chExt cx="5007429" cy="885371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A5F39541-1EEB-D046-8D92-90EDB000E9E9}"/>
                    </a:ext>
                  </a:extLst>
                </p:cNvPr>
                <p:cNvSpPr/>
                <p:nvPr/>
              </p:nvSpPr>
              <p:spPr>
                <a:xfrm>
                  <a:off x="725714" y="0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C2DF2B8B-8EC6-114D-B121-A94F34D7A3C4}"/>
                    </a:ext>
                  </a:extLst>
                </p:cNvPr>
                <p:cNvSpPr txBox="1"/>
                <p:nvPr/>
              </p:nvSpPr>
              <p:spPr>
                <a:xfrm>
                  <a:off x="2687535" y="33830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AF06F604-CBDD-1347-8AFF-23D563F0ACB7}"/>
                  </a:ext>
                </a:extLst>
              </p:cNvPr>
              <p:cNvGrpSpPr/>
              <p:nvPr/>
            </p:nvGrpSpPr>
            <p:grpSpPr>
              <a:xfrm>
                <a:off x="362856" y="5529942"/>
                <a:ext cx="5007429" cy="885372"/>
                <a:chOff x="725713" y="5972628"/>
                <a:chExt cx="5007429" cy="885372"/>
              </a:xfrm>
            </p:grpSpPr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5DF3FB1D-41CB-4E46-ACD6-F2DC53D713A9}"/>
                    </a:ext>
                  </a:extLst>
                </p:cNvPr>
                <p:cNvSpPr/>
                <p:nvPr/>
              </p:nvSpPr>
              <p:spPr>
                <a:xfrm>
                  <a:off x="725713" y="5972628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B100702F-F514-7147-BC81-E14797FB9F3A}"/>
                    </a:ext>
                  </a:extLst>
                </p:cNvPr>
                <p:cNvSpPr txBox="1"/>
                <p:nvPr/>
              </p:nvSpPr>
              <p:spPr>
                <a:xfrm>
                  <a:off x="2684603" y="6027003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A9D4EE52-5D46-E54D-92B0-1B2358AEEADF}"/>
                  </a:ext>
                </a:extLst>
              </p:cNvPr>
              <p:cNvGrpSpPr/>
              <p:nvPr/>
            </p:nvGrpSpPr>
            <p:grpSpPr>
              <a:xfrm>
                <a:off x="7997372" y="2213428"/>
                <a:ext cx="2510970" cy="2347685"/>
                <a:chOff x="8360229" y="2213428"/>
                <a:chExt cx="2510970" cy="2347685"/>
              </a:xfrm>
            </p:grpSpPr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903E35D8-8C2A-E741-B2E7-4D3B8D18BB7C}"/>
                    </a:ext>
                  </a:extLst>
                </p:cNvPr>
                <p:cNvSpPr/>
                <p:nvPr/>
              </p:nvSpPr>
              <p:spPr>
                <a:xfrm>
                  <a:off x="8360229" y="2213428"/>
                  <a:ext cx="2510970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E88204A6-FB3F-8F49-93EA-E0E272B9C916}"/>
                    </a:ext>
                  </a:extLst>
                </p:cNvPr>
                <p:cNvSpPr txBox="1"/>
                <p:nvPr/>
              </p:nvSpPr>
              <p:spPr>
                <a:xfrm>
                  <a:off x="9100188" y="2823295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A375B5CD-05FB-FD4F-9156-646E136F097D}"/>
                  </a:ext>
                </a:extLst>
              </p:cNvPr>
              <p:cNvGrpSpPr/>
              <p:nvPr/>
            </p:nvGrpSpPr>
            <p:grpSpPr>
              <a:xfrm>
                <a:off x="7373257" y="442686"/>
                <a:ext cx="4455886" cy="1175657"/>
                <a:chOff x="7736114" y="0"/>
                <a:chExt cx="4455886" cy="1175657"/>
              </a:xfrm>
            </p:grpSpPr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EF51ADE5-76D6-304E-8241-A711CDA4E171}"/>
                    </a:ext>
                  </a:extLst>
                </p:cNvPr>
                <p:cNvSpPr/>
                <p:nvPr/>
              </p:nvSpPr>
              <p:spPr>
                <a:xfrm>
                  <a:off x="9347200" y="0"/>
                  <a:ext cx="1233714" cy="117565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444631C8-5429-F54F-A47C-8D9C056BCE61}"/>
                    </a:ext>
                  </a:extLst>
                </p:cNvPr>
                <p:cNvSpPr/>
                <p:nvPr/>
              </p:nvSpPr>
              <p:spPr>
                <a:xfrm>
                  <a:off x="105809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F4CAC7AA-AA66-2940-9C86-7DEC13066AA0}"/>
                    </a:ext>
                  </a:extLst>
                </p:cNvPr>
                <p:cNvSpPr/>
                <p:nvPr/>
              </p:nvSpPr>
              <p:spPr>
                <a:xfrm>
                  <a:off x="77361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625F5294-A7B7-4D46-A180-04B4F49AE2C9}"/>
                    </a:ext>
                  </a:extLst>
                </p:cNvPr>
                <p:cNvSpPr txBox="1"/>
                <p:nvPr/>
              </p:nvSpPr>
              <p:spPr>
                <a:xfrm>
                  <a:off x="9333115" y="302834"/>
                  <a:ext cx="12618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冷蔵庫</a:t>
                  </a:r>
                </a:p>
              </p:txBody>
            </p: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9EFDE70-C9F2-AB43-A40C-7FC658217D9D}"/>
                  </a:ext>
                </a:extLst>
              </p:cNvPr>
              <p:cNvGrpSpPr/>
              <p:nvPr/>
            </p:nvGrpSpPr>
            <p:grpSpPr>
              <a:xfrm>
                <a:off x="362857" y="2255157"/>
                <a:ext cx="5754914" cy="2347685"/>
                <a:chOff x="725714" y="2255157"/>
                <a:chExt cx="5754914" cy="2347685"/>
              </a:xfrm>
            </p:grpSpPr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B6A3B458-FD70-AD4F-B1F5-E6F7585DB766}"/>
                    </a:ext>
                  </a:extLst>
                </p:cNvPr>
                <p:cNvSpPr/>
                <p:nvPr/>
              </p:nvSpPr>
              <p:spPr>
                <a:xfrm>
                  <a:off x="725714" y="2255157"/>
                  <a:ext cx="5754914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63336ABF-56EA-8749-B488-C8AA380238D8}"/>
                    </a:ext>
                  </a:extLst>
                </p:cNvPr>
                <p:cNvSpPr txBox="1"/>
                <p:nvPr/>
              </p:nvSpPr>
              <p:spPr>
                <a:xfrm>
                  <a:off x="3087645" y="2909473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DA9E380-D4C2-B343-8B83-09AC51A2C8B9}"/>
                    </a:ext>
                  </a:extLst>
                </p:cNvPr>
                <p:cNvSpPr/>
                <p:nvPr/>
              </p:nvSpPr>
              <p:spPr>
                <a:xfrm>
                  <a:off x="5580742" y="2699655"/>
                  <a:ext cx="899886" cy="144844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C50AC5DB-3328-A94C-8FED-E9BC92197F98}"/>
                    </a:ext>
                  </a:extLst>
                </p:cNvPr>
                <p:cNvSpPr txBox="1"/>
                <p:nvPr/>
              </p:nvSpPr>
              <p:spPr>
                <a:xfrm>
                  <a:off x="5758815" y="2731377"/>
                  <a:ext cx="543739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受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信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機</a:t>
                  </a:r>
                </a:p>
              </p:txBody>
            </p:sp>
          </p:grpSp>
        </p:grp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34F9170-5AA8-DD48-B58B-B42295373BDA}"/>
              </a:ext>
            </a:extLst>
          </p:cNvPr>
          <p:cNvSpPr/>
          <p:nvPr/>
        </p:nvSpPr>
        <p:spPr>
          <a:xfrm>
            <a:off x="10950269" y="1607457"/>
            <a:ext cx="915159" cy="3956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CAA3027-443D-274F-A0BD-B6A13EA900AF}"/>
              </a:ext>
            </a:extLst>
          </p:cNvPr>
          <p:cNvSpPr txBox="1"/>
          <p:nvPr/>
        </p:nvSpPr>
        <p:spPr>
          <a:xfrm>
            <a:off x="11023706" y="3807126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本</a:t>
            </a:r>
            <a:endParaRPr lang="en-US" altLang="ja-JP" sz="48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棚</a:t>
            </a:r>
            <a:endParaRPr kumimoji="1" lang="en-US" altLang="ja-JP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7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5387747-C5D4-7448-AD93-23AC5200D626}"/>
              </a:ext>
            </a:extLst>
          </p:cNvPr>
          <p:cNvGrpSpPr/>
          <p:nvPr/>
        </p:nvGrpSpPr>
        <p:grpSpPr>
          <a:xfrm>
            <a:off x="3396343" y="391885"/>
            <a:ext cx="5399314" cy="6074229"/>
            <a:chOff x="2017486" y="783770"/>
            <a:chExt cx="5399314" cy="6074229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0175DF2-D424-244F-BAF2-DC5816C1E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48" t="11429" r="39167"/>
            <a:stretch/>
          </p:blipFill>
          <p:spPr>
            <a:xfrm>
              <a:off x="2017486" y="783770"/>
              <a:ext cx="5399314" cy="6074229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BDA9EF4-0504-DC4E-A705-A5D81DF8D8D1}"/>
                </a:ext>
              </a:extLst>
            </p:cNvPr>
            <p:cNvSpPr txBox="1"/>
            <p:nvPr/>
          </p:nvSpPr>
          <p:spPr>
            <a:xfrm>
              <a:off x="4223513" y="3497718"/>
              <a:ext cx="216277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←</a:t>
              </a:r>
              <a:r>
                <a:rPr kumimoji="1" lang="en-US" altLang="ja-JP" sz="3600" b="1" dirty="0"/>
                <a:t> </a:t>
              </a:r>
              <a:r>
                <a:rPr kumimoji="1" lang="ja-JP" altLang="en-US" sz="3600" b="1"/>
                <a:t>受信機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168B7CC-8692-8646-BD65-BDB2F5291BE9}"/>
                </a:ext>
              </a:extLst>
            </p:cNvPr>
            <p:cNvSpPr txBox="1"/>
            <p:nvPr/>
          </p:nvSpPr>
          <p:spPr>
            <a:xfrm>
              <a:off x="2737202" y="1332830"/>
              <a:ext cx="216277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冷蔵庫</a:t>
              </a:r>
              <a:r>
                <a:rPr kumimoji="1" lang="en-US" altLang="ja-JP" sz="3600" b="1" dirty="0"/>
                <a:t> </a:t>
              </a:r>
              <a:r>
                <a:rPr lang="ja-JP" altLang="en-US" sz="3600" b="1"/>
                <a:t>→</a:t>
              </a:r>
              <a:endParaRPr kumimoji="1" lang="ja-JP" alt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68478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859112" y="2967335"/>
            <a:ext cx="8473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冷蔵庫の評価実験のグラフ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171810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419F62F-B5BF-644D-905E-BF11349E74E1}"/>
              </a:ext>
            </a:extLst>
          </p:cNvPr>
          <p:cNvGrpSpPr/>
          <p:nvPr/>
        </p:nvGrpSpPr>
        <p:grpSpPr>
          <a:xfrm>
            <a:off x="609600" y="-319315"/>
            <a:ext cx="10972800" cy="8229600"/>
            <a:chOff x="609600" y="-319315"/>
            <a:chExt cx="10972800" cy="82296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468F5F5-8964-F74C-BD4A-60C6543A1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-319315"/>
              <a:ext cx="10972800" cy="27432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2656ACB-C342-4F45-9C3C-3CE60493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423885"/>
              <a:ext cx="10972800" cy="27432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6DB526E-B32F-584C-9505-114E6DC3B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5167085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26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02D949D-5395-9748-ABEB-2BD82E3277B4}"/>
              </a:ext>
            </a:extLst>
          </p:cNvPr>
          <p:cNvGrpSpPr/>
          <p:nvPr/>
        </p:nvGrpSpPr>
        <p:grpSpPr>
          <a:xfrm>
            <a:off x="798871" y="934247"/>
            <a:ext cx="10972800" cy="5486400"/>
            <a:chOff x="798871" y="934247"/>
            <a:chExt cx="10972800" cy="548640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E7286DA-3ED9-4648-8904-6C17D1494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71" y="3677447"/>
              <a:ext cx="109728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74486DF-6AE0-6841-A72E-4E19F44B6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71" y="934247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0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1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金庫</a:t>
            </a:r>
            <a:r>
              <a:rPr kumimoji="1" lang="ja-JP" altLang="en-US" sz="5400" b="1"/>
              <a:t>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2096237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F7347D9-7E0B-084E-9710-F9E0C08EE37C}"/>
              </a:ext>
            </a:extLst>
          </p:cNvPr>
          <p:cNvGrpSpPr/>
          <p:nvPr/>
        </p:nvGrpSpPr>
        <p:grpSpPr>
          <a:xfrm>
            <a:off x="609600" y="-685800"/>
            <a:ext cx="10972800" cy="8229600"/>
            <a:chOff x="609600" y="-685800"/>
            <a:chExt cx="10972800" cy="8229600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BD3423E3-9957-8D41-90B8-26637D7F4C5A}"/>
                </a:ext>
              </a:extLst>
            </p:cNvPr>
            <p:cNvGrpSpPr/>
            <p:nvPr/>
          </p:nvGrpSpPr>
          <p:grpSpPr>
            <a:xfrm>
              <a:off x="609600" y="-685800"/>
              <a:ext cx="10972800" cy="8229600"/>
              <a:chOff x="609600" y="-685800"/>
              <a:chExt cx="10972800" cy="8229600"/>
            </a:xfrm>
          </p:grpSpPr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CCDB7999-9A59-FF49-9B21-6D892BCCB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-6858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3A9C2FA9-171B-E647-9118-327A195C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" y="20574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7E04B9E4-2993-6B4F-A1A9-A3EE1AF8D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" y="4800600"/>
                <a:ext cx="10972800" cy="2743200"/>
              </a:xfrm>
              <a:prstGeom prst="rect">
                <a:avLst/>
              </a:prstGeom>
            </p:spPr>
          </p:pic>
        </p:grp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B0EEFCDA-3BC3-E340-99F8-BDA7E5F9BA89}"/>
                </a:ext>
              </a:extLst>
            </p:cNvPr>
            <p:cNvSpPr/>
            <p:nvPr/>
          </p:nvSpPr>
          <p:spPr>
            <a:xfrm>
              <a:off x="2831986" y="7391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61C8F1B7-F4F9-4C43-BED3-553DFFE3BF28}"/>
                </a:ext>
              </a:extLst>
            </p:cNvPr>
            <p:cNvSpPr/>
            <p:nvPr/>
          </p:nvSpPr>
          <p:spPr>
            <a:xfrm>
              <a:off x="6468565" y="7391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609E693-A5D4-1648-9F2C-DB98C292619D}"/>
                </a:ext>
              </a:extLst>
            </p:cNvPr>
            <p:cNvSpPr/>
            <p:nvPr/>
          </p:nvSpPr>
          <p:spPr>
            <a:xfrm>
              <a:off x="9621668" y="739167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3CEDCBB0-1183-D442-8A6E-811011E22B1C}"/>
                </a:ext>
              </a:extLst>
            </p:cNvPr>
            <p:cNvSpPr/>
            <p:nvPr/>
          </p:nvSpPr>
          <p:spPr>
            <a:xfrm>
              <a:off x="2831985" y="34823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DB38540F-069D-A941-9906-990D8DD90B22}"/>
                </a:ext>
              </a:extLst>
            </p:cNvPr>
            <p:cNvSpPr/>
            <p:nvPr/>
          </p:nvSpPr>
          <p:spPr>
            <a:xfrm>
              <a:off x="6366965" y="348709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96AABE83-4B33-564F-B954-6910BC305965}"/>
                </a:ext>
              </a:extLst>
            </p:cNvPr>
            <p:cNvSpPr/>
            <p:nvPr/>
          </p:nvSpPr>
          <p:spPr>
            <a:xfrm>
              <a:off x="9600586" y="34823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478D4159-BC88-3440-A603-D140313CA6C4}"/>
                </a:ext>
              </a:extLst>
            </p:cNvPr>
            <p:cNvSpPr/>
            <p:nvPr/>
          </p:nvSpPr>
          <p:spPr>
            <a:xfrm>
              <a:off x="2831985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7BC73AE6-884D-9142-A7A1-E6E25C21C40F}"/>
                </a:ext>
              </a:extLst>
            </p:cNvPr>
            <p:cNvSpPr/>
            <p:nvPr/>
          </p:nvSpPr>
          <p:spPr>
            <a:xfrm>
              <a:off x="6167206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DCD5E1BF-D700-374A-A705-2E48133677EF}"/>
                </a:ext>
              </a:extLst>
            </p:cNvPr>
            <p:cNvSpPr/>
            <p:nvPr/>
          </p:nvSpPr>
          <p:spPr>
            <a:xfrm>
              <a:off x="9438927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20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186A1F6-0F7C-5A4F-B9DD-B34C9DE97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6" t="12830" r="28962"/>
          <a:stretch/>
        </p:blipFill>
        <p:spPr>
          <a:xfrm>
            <a:off x="6395052" y="879894"/>
            <a:ext cx="5158596" cy="597810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C8E0A2-B865-9D4E-95FE-902A0E18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9" t="8930" r="29670" b="3900"/>
          <a:stretch/>
        </p:blipFill>
        <p:spPr>
          <a:xfrm>
            <a:off x="638352" y="879894"/>
            <a:ext cx="5158595" cy="59781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0EFF3-F690-AD40-9EEF-57583EAF2E23}"/>
              </a:ext>
            </a:extLst>
          </p:cNvPr>
          <p:cNvSpPr txBox="1"/>
          <p:nvPr/>
        </p:nvSpPr>
        <p:spPr>
          <a:xfrm>
            <a:off x="6573696" y="-15437"/>
            <a:ext cx="480131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/>
              <a:t>指向性アダプタあり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8896C8-EFCE-284D-A038-44C650B89AA3}"/>
              </a:ext>
            </a:extLst>
          </p:cNvPr>
          <p:cNvSpPr txBox="1"/>
          <p:nvPr/>
        </p:nvSpPr>
        <p:spPr>
          <a:xfrm>
            <a:off x="816992" y="-15437"/>
            <a:ext cx="480131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指向性アダプタ無し</a:t>
            </a:r>
          </a:p>
        </p:txBody>
      </p:sp>
    </p:spTree>
    <p:extLst>
      <p:ext uri="{BB962C8B-B14F-4D97-AF65-F5344CB8AC3E}">
        <p14:creationId xmlns:p14="http://schemas.microsoft.com/office/powerpoint/2010/main" val="245209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C7FA871-671E-7C4B-984B-933C5BE4F5D3}"/>
              </a:ext>
            </a:extLst>
          </p:cNvPr>
          <p:cNvGrpSpPr/>
          <p:nvPr/>
        </p:nvGrpSpPr>
        <p:grpSpPr>
          <a:xfrm>
            <a:off x="406400" y="1030111"/>
            <a:ext cx="10972800" cy="5486400"/>
            <a:chOff x="406400" y="1030111"/>
            <a:chExt cx="10972800" cy="54864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2CCBE66-8F59-FE44-BF32-C5F9E638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400" y="1030111"/>
              <a:ext cx="109728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C684E67-B0C9-3348-A975-C8F99E509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00" y="3773311"/>
              <a:ext cx="10972800" cy="2743200"/>
            </a:xfrm>
            <a:prstGeom prst="rect">
              <a:avLst/>
            </a:prstGeom>
          </p:spPr>
        </p:pic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42216F71-4CC7-E941-B48B-815EC8B498F2}"/>
                </a:ext>
              </a:extLst>
            </p:cNvPr>
            <p:cNvSpPr/>
            <p:nvPr/>
          </p:nvSpPr>
          <p:spPr>
            <a:xfrm>
              <a:off x="2606208" y="5225172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1AB99DF2-4983-4243-B87F-D7FFB4A6246D}"/>
                </a:ext>
              </a:extLst>
            </p:cNvPr>
            <p:cNvSpPr/>
            <p:nvPr/>
          </p:nvSpPr>
          <p:spPr>
            <a:xfrm>
              <a:off x="6242787" y="5225171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D58F213-71B7-AD44-A096-E6914C285E70}"/>
                </a:ext>
              </a:extLst>
            </p:cNvPr>
            <p:cNvSpPr/>
            <p:nvPr/>
          </p:nvSpPr>
          <p:spPr>
            <a:xfrm>
              <a:off x="9246931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3832997-7B97-D445-878B-F9C4E1B58544}"/>
                </a:ext>
              </a:extLst>
            </p:cNvPr>
            <p:cNvSpPr/>
            <p:nvPr/>
          </p:nvSpPr>
          <p:spPr>
            <a:xfrm>
              <a:off x="2563933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0D7E6F90-AC80-DE4B-8B15-E3B51201BD29}"/>
                </a:ext>
              </a:extLst>
            </p:cNvPr>
            <p:cNvSpPr/>
            <p:nvPr/>
          </p:nvSpPr>
          <p:spPr>
            <a:xfrm>
              <a:off x="5892800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5EE2C8E-0908-7648-9FB5-CB4F946D1A0E}"/>
                </a:ext>
              </a:extLst>
            </p:cNvPr>
            <p:cNvSpPr/>
            <p:nvPr/>
          </p:nvSpPr>
          <p:spPr>
            <a:xfrm>
              <a:off x="9417662" y="5225171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128791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2690BC9-D7C7-3240-8ECC-AD12DE5AF43D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210457" y="293914"/>
            <a:chExt cx="11771086" cy="6270171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B73EBA3-79AD-B54A-8E4E-56FB802D9D13}"/>
                </a:ext>
              </a:extLst>
            </p:cNvPr>
            <p:cNvGrpSpPr/>
            <p:nvPr/>
          </p:nvGrpSpPr>
          <p:grpSpPr>
            <a:xfrm>
              <a:off x="210457" y="293914"/>
              <a:ext cx="11771086" cy="6270171"/>
              <a:chOff x="174172" y="304800"/>
              <a:chExt cx="11771086" cy="6270171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D001A6E-6BD0-3845-8B48-2C2316864782}"/>
                  </a:ext>
                </a:extLst>
              </p:cNvPr>
              <p:cNvSpPr/>
              <p:nvPr/>
            </p:nvSpPr>
            <p:spPr>
              <a:xfrm>
                <a:off x="174172" y="304800"/>
                <a:ext cx="11771086" cy="62701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77B4F474-6426-0043-88AF-F327FE8409A9}"/>
                  </a:ext>
                </a:extLst>
              </p:cNvPr>
              <p:cNvGrpSpPr/>
              <p:nvPr/>
            </p:nvGrpSpPr>
            <p:grpSpPr>
              <a:xfrm>
                <a:off x="362856" y="442686"/>
                <a:ext cx="11466287" cy="5972628"/>
                <a:chOff x="362856" y="442686"/>
                <a:chExt cx="11466287" cy="5972628"/>
              </a:xfrm>
            </p:grpSpPr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286FFCD2-13D8-3F4C-85F1-3D7AA9449A54}"/>
                    </a:ext>
                  </a:extLst>
                </p:cNvPr>
                <p:cNvSpPr/>
                <p:nvPr/>
              </p:nvSpPr>
              <p:spPr>
                <a:xfrm>
                  <a:off x="10913984" y="1618343"/>
                  <a:ext cx="915159" cy="3956958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20" name="グループ化 19">
                  <a:extLst>
                    <a:ext uri="{FF2B5EF4-FFF2-40B4-BE49-F238E27FC236}">
                      <a16:creationId xmlns:a16="http://schemas.microsoft.com/office/drawing/2014/main" id="{C64E5C23-06A6-BB47-A30D-FF58A8FD6213}"/>
                    </a:ext>
                  </a:extLst>
                </p:cNvPr>
                <p:cNvGrpSpPr/>
                <p:nvPr/>
              </p:nvGrpSpPr>
              <p:grpSpPr>
                <a:xfrm>
                  <a:off x="362857" y="442686"/>
                  <a:ext cx="5007429" cy="885371"/>
                  <a:chOff x="725714" y="0"/>
                  <a:chExt cx="5007429" cy="885371"/>
                </a:xfrm>
              </p:grpSpPr>
              <p:sp>
                <p:nvSpPr>
                  <p:cNvPr id="4" name="正方形/長方形 3">
                    <a:extLst>
                      <a:ext uri="{FF2B5EF4-FFF2-40B4-BE49-F238E27FC236}">
                        <a16:creationId xmlns:a16="http://schemas.microsoft.com/office/drawing/2014/main" id="{A5F39541-1EEB-D046-8D92-90EDB000E9E9}"/>
                      </a:ext>
                    </a:extLst>
                  </p:cNvPr>
                  <p:cNvSpPr/>
                  <p:nvPr/>
                </p:nvSpPr>
                <p:spPr>
                  <a:xfrm>
                    <a:off x="725714" y="0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C2DF2B8B-8EC6-114D-B121-A94F34D7A3C4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535" y="33830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9" name="グループ化 18">
                  <a:extLst>
                    <a:ext uri="{FF2B5EF4-FFF2-40B4-BE49-F238E27FC236}">
                      <a16:creationId xmlns:a16="http://schemas.microsoft.com/office/drawing/2014/main" id="{AF06F604-CBDD-1347-8AFF-23D563F0ACB7}"/>
                    </a:ext>
                  </a:extLst>
                </p:cNvPr>
                <p:cNvGrpSpPr/>
                <p:nvPr/>
              </p:nvGrpSpPr>
              <p:grpSpPr>
                <a:xfrm>
                  <a:off x="362856" y="5529942"/>
                  <a:ext cx="5007429" cy="885372"/>
                  <a:chOff x="725713" y="5972628"/>
                  <a:chExt cx="5007429" cy="885372"/>
                </a:xfrm>
              </p:grpSpPr>
              <p:sp>
                <p:nvSpPr>
                  <p:cNvPr id="6" name="正方形/長方形 5">
                    <a:extLst>
                      <a:ext uri="{FF2B5EF4-FFF2-40B4-BE49-F238E27FC236}">
                        <a16:creationId xmlns:a16="http://schemas.microsoft.com/office/drawing/2014/main" id="{5DF3FB1D-41CB-4E46-ACD6-F2DC53D713A9}"/>
                      </a:ext>
                    </a:extLst>
                  </p:cNvPr>
                  <p:cNvSpPr/>
                  <p:nvPr/>
                </p:nvSpPr>
                <p:spPr>
                  <a:xfrm>
                    <a:off x="725713" y="5972628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テキスト ボックス 13">
                    <a:extLst>
                      <a:ext uri="{FF2B5EF4-FFF2-40B4-BE49-F238E27FC236}">
                        <a16:creationId xmlns:a16="http://schemas.microsoft.com/office/drawing/2014/main" id="{B100702F-F514-7147-BC81-E14797FB9F3A}"/>
                      </a:ext>
                    </a:extLst>
                  </p:cNvPr>
                  <p:cNvSpPr txBox="1"/>
                  <p:nvPr/>
                </p:nvSpPr>
                <p:spPr>
                  <a:xfrm>
                    <a:off x="2684603" y="6027003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A9D4EE52-5D46-E54D-92B0-1B2358AEEADF}"/>
                    </a:ext>
                  </a:extLst>
                </p:cNvPr>
                <p:cNvGrpSpPr/>
                <p:nvPr/>
              </p:nvGrpSpPr>
              <p:grpSpPr>
                <a:xfrm>
                  <a:off x="7997372" y="2213428"/>
                  <a:ext cx="2510970" cy="2347685"/>
                  <a:chOff x="8360229" y="2213428"/>
                  <a:chExt cx="2510970" cy="2347685"/>
                </a:xfrm>
              </p:grpSpPr>
              <p:sp>
                <p:nvSpPr>
                  <p:cNvPr id="11" name="正方形/長方形 10">
                    <a:extLst>
                      <a:ext uri="{FF2B5EF4-FFF2-40B4-BE49-F238E27FC236}">
                        <a16:creationId xmlns:a16="http://schemas.microsoft.com/office/drawing/2014/main" id="{903E35D8-8C2A-E741-B2E7-4D3B8D18BB7C}"/>
                      </a:ext>
                    </a:extLst>
                  </p:cNvPr>
                  <p:cNvSpPr/>
                  <p:nvPr/>
                </p:nvSpPr>
                <p:spPr>
                  <a:xfrm>
                    <a:off x="8360229" y="2213428"/>
                    <a:ext cx="2510970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テキスト ボックス 14">
                    <a:extLst>
                      <a:ext uri="{FF2B5EF4-FFF2-40B4-BE49-F238E27FC236}">
                        <a16:creationId xmlns:a16="http://schemas.microsoft.com/office/drawing/2014/main" id="{E88204A6-FB3F-8F49-93EA-E0E272B9C916}"/>
                      </a:ext>
                    </a:extLst>
                  </p:cNvPr>
                  <p:cNvSpPr txBox="1"/>
                  <p:nvPr/>
                </p:nvSpPr>
                <p:spPr>
                  <a:xfrm>
                    <a:off x="9100188" y="2823295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A375B5CD-05FB-FD4F-9156-646E136F097D}"/>
                    </a:ext>
                  </a:extLst>
                </p:cNvPr>
                <p:cNvGrpSpPr/>
                <p:nvPr/>
              </p:nvGrpSpPr>
              <p:grpSpPr>
                <a:xfrm>
                  <a:off x="7373257" y="442686"/>
                  <a:ext cx="4455886" cy="1175657"/>
                  <a:chOff x="7736114" y="0"/>
                  <a:chExt cx="4455886" cy="1175657"/>
                </a:xfrm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EF51ADE5-76D6-304E-8241-A711CDA4E171}"/>
                      </a:ext>
                    </a:extLst>
                  </p:cNvPr>
                  <p:cNvSpPr/>
                  <p:nvPr/>
                </p:nvSpPr>
                <p:spPr>
                  <a:xfrm>
                    <a:off x="9347200" y="0"/>
                    <a:ext cx="1233714" cy="1175657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正方形/長方形 7">
                    <a:extLst>
                      <a:ext uri="{FF2B5EF4-FFF2-40B4-BE49-F238E27FC236}">
                        <a16:creationId xmlns:a16="http://schemas.microsoft.com/office/drawing/2014/main" id="{444631C8-5429-F54F-A47C-8D9C056BCE61}"/>
                      </a:ext>
                    </a:extLst>
                  </p:cNvPr>
                  <p:cNvSpPr/>
                  <p:nvPr/>
                </p:nvSpPr>
                <p:spPr>
                  <a:xfrm>
                    <a:off x="105809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" name="正方形/長方形 8">
                    <a:extLst>
                      <a:ext uri="{FF2B5EF4-FFF2-40B4-BE49-F238E27FC236}">
                        <a16:creationId xmlns:a16="http://schemas.microsoft.com/office/drawing/2014/main" id="{F4CAC7AA-AA66-2940-9C86-7DEC13066AA0}"/>
                      </a:ext>
                    </a:extLst>
                  </p:cNvPr>
                  <p:cNvSpPr/>
                  <p:nvPr/>
                </p:nvSpPr>
                <p:spPr>
                  <a:xfrm>
                    <a:off x="77361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625F5294-A7B7-4D46-A180-04B4F49AE2C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3115" y="302834"/>
                    <a:ext cx="126188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冷蔵庫</a:t>
                    </a:r>
                  </a:p>
                </p:txBody>
              </p:sp>
            </p:grpSp>
            <p:grpSp>
              <p:nvGrpSpPr>
                <p:cNvPr id="24" name="グループ化 23">
                  <a:extLst>
                    <a:ext uri="{FF2B5EF4-FFF2-40B4-BE49-F238E27FC236}">
                      <a16:creationId xmlns:a16="http://schemas.microsoft.com/office/drawing/2014/main" id="{E9EFDE70-C9F2-AB43-A40C-7FC658217D9D}"/>
                    </a:ext>
                  </a:extLst>
                </p:cNvPr>
                <p:cNvGrpSpPr/>
                <p:nvPr/>
              </p:nvGrpSpPr>
              <p:grpSpPr>
                <a:xfrm>
                  <a:off x="362857" y="2255157"/>
                  <a:ext cx="5754914" cy="2347685"/>
                  <a:chOff x="725714" y="2255157"/>
                  <a:chExt cx="5754914" cy="2347685"/>
                </a:xfrm>
              </p:grpSpPr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B6A3B458-FD70-AD4F-B1F5-E6F7585DB766}"/>
                      </a:ext>
                    </a:extLst>
                  </p:cNvPr>
                  <p:cNvSpPr/>
                  <p:nvPr/>
                </p:nvSpPr>
                <p:spPr>
                  <a:xfrm>
                    <a:off x="725714" y="2255157"/>
                    <a:ext cx="5754914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63336ABF-56EA-8749-B488-C8AA380238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645" y="2909473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5DA9E380-D4C2-B343-8B83-09AC51A2C8B9}"/>
                      </a:ext>
                    </a:extLst>
                  </p:cNvPr>
                  <p:cNvSpPr/>
                  <p:nvPr/>
                </p:nvSpPr>
                <p:spPr>
                  <a:xfrm>
                    <a:off x="5580742" y="2699655"/>
                    <a:ext cx="899886" cy="144844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C50AC5DB-3328-A94C-8FED-E9BC92197F98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815" y="2731377"/>
                    <a:ext cx="543739" cy="13849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受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信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機</a:t>
                    </a:r>
                  </a:p>
                </p:txBody>
              </p:sp>
            </p:grpSp>
          </p:grpSp>
        </p:grpSp>
        <p:sp>
          <p:nvSpPr>
            <p:cNvPr id="2" name="円/楕円 1">
              <a:extLst>
                <a:ext uri="{FF2B5EF4-FFF2-40B4-BE49-F238E27FC236}">
                  <a16:creationId xmlns:a16="http://schemas.microsoft.com/office/drawing/2014/main" id="{628A62B5-BEE1-F941-896A-BCD978703A31}"/>
                </a:ext>
              </a:extLst>
            </p:cNvPr>
            <p:cNvSpPr/>
            <p:nvPr/>
          </p:nvSpPr>
          <p:spPr>
            <a:xfrm>
              <a:off x="707302" y="5553121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400" b="1" dirty="0"/>
                <a:t>1</a:t>
              </a:r>
              <a:endParaRPr kumimoji="1" lang="ja-JP" altLang="en-US" sz="5400" b="1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4AFDB6A3-D470-0649-854F-6B89C585D6F6}"/>
                </a:ext>
              </a:extLst>
            </p:cNvPr>
            <p:cNvSpPr/>
            <p:nvPr/>
          </p:nvSpPr>
          <p:spPr>
            <a:xfrm>
              <a:off x="4362585" y="5536088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2</a:t>
              </a:r>
              <a:endParaRPr kumimoji="1" lang="ja-JP" altLang="en-US" sz="5400" b="1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5275B5D-999B-BE45-A911-F8E599D6A2BF}"/>
                </a:ext>
              </a:extLst>
            </p:cNvPr>
            <p:cNvSpPr/>
            <p:nvPr/>
          </p:nvSpPr>
          <p:spPr>
            <a:xfrm>
              <a:off x="11014122" y="4399237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3</a:t>
              </a:r>
              <a:endParaRPr kumimoji="1" lang="ja-JP" altLang="en-US" sz="5400" b="1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C28D6B80-534D-0246-87A6-F74BE95761F4}"/>
                </a:ext>
              </a:extLst>
            </p:cNvPr>
            <p:cNvSpPr txBox="1"/>
            <p:nvPr/>
          </p:nvSpPr>
          <p:spPr>
            <a:xfrm>
              <a:off x="11039665" y="2801106"/>
              <a:ext cx="800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本</a:t>
              </a:r>
              <a:endParaRPr lang="en-US" altLang="ja-JP" sz="4800" b="1" dirty="0">
                <a:solidFill>
                  <a:schemeClr val="bg1"/>
                </a:solidFill>
              </a:endParaRPr>
            </a:p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棚</a:t>
              </a:r>
              <a:endParaRPr kumimoji="1" lang="en-US" altLang="ja-JP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376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3233700" y="2967335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座椅子の評価実験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112893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3AF6055-FEC5-9A40-A7C2-68ABD0990275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210457" y="293914"/>
            <a:chExt cx="11771086" cy="6270171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D001A6E-6BD0-3845-8B48-2C2316864782}"/>
                </a:ext>
              </a:extLst>
            </p:cNvPr>
            <p:cNvSpPr/>
            <p:nvPr/>
          </p:nvSpPr>
          <p:spPr>
            <a:xfrm>
              <a:off x="210457" y="293914"/>
              <a:ext cx="11771086" cy="6270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70C695A5-172B-A341-B4C2-84AE5717BF0C}"/>
                </a:ext>
              </a:extLst>
            </p:cNvPr>
            <p:cNvGrpSpPr/>
            <p:nvPr/>
          </p:nvGrpSpPr>
          <p:grpSpPr>
            <a:xfrm>
              <a:off x="4433787" y="438307"/>
              <a:ext cx="2016337" cy="764428"/>
              <a:chOff x="5087829" y="812612"/>
              <a:chExt cx="2016337" cy="764428"/>
            </a:xfrm>
          </p:grpSpPr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5DA9E380-D4C2-B343-8B83-09AC51A2C8B9}"/>
                  </a:ext>
                </a:extLst>
              </p:cNvPr>
              <p:cNvSpPr/>
              <p:nvPr/>
            </p:nvSpPr>
            <p:spPr>
              <a:xfrm>
                <a:off x="5087829" y="812612"/>
                <a:ext cx="2016337" cy="76442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50AC5DB-3328-A94C-8FED-E9BC92197F98}"/>
                  </a:ext>
                </a:extLst>
              </p:cNvPr>
              <p:cNvSpPr txBox="1"/>
              <p:nvPr/>
            </p:nvSpPr>
            <p:spPr>
              <a:xfrm>
                <a:off x="5465054" y="933216"/>
                <a:ext cx="12618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800" b="1">
                    <a:solidFill>
                      <a:schemeClr val="bg1"/>
                    </a:solidFill>
                  </a:rPr>
                  <a:t>受信機</a:t>
                </a:r>
              </a:p>
            </p:txBody>
          </p:sp>
        </p:grpSp>
        <p:sp>
          <p:nvSpPr>
            <p:cNvPr id="2" name="円/楕円 1">
              <a:extLst>
                <a:ext uri="{FF2B5EF4-FFF2-40B4-BE49-F238E27FC236}">
                  <a16:creationId xmlns:a16="http://schemas.microsoft.com/office/drawing/2014/main" id="{628A62B5-BEE1-F941-896A-BCD978703A31}"/>
                </a:ext>
              </a:extLst>
            </p:cNvPr>
            <p:cNvSpPr/>
            <p:nvPr/>
          </p:nvSpPr>
          <p:spPr>
            <a:xfrm>
              <a:off x="10294121" y="4241106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400" b="1" dirty="0"/>
                <a:t>1</a:t>
              </a:r>
              <a:endParaRPr kumimoji="1" lang="ja-JP" altLang="en-US" sz="5400" b="1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4AFDB6A3-D470-0649-854F-6B89C585D6F6}"/>
                </a:ext>
              </a:extLst>
            </p:cNvPr>
            <p:cNvSpPr/>
            <p:nvPr/>
          </p:nvSpPr>
          <p:spPr>
            <a:xfrm>
              <a:off x="5073207" y="4241106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2</a:t>
              </a:r>
              <a:endParaRPr kumimoji="1" lang="ja-JP" altLang="en-US" sz="5400" b="1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C81871F-3A2B-BA4D-9F84-A168861391B4}"/>
                </a:ext>
              </a:extLst>
            </p:cNvPr>
            <p:cNvSpPr/>
            <p:nvPr/>
          </p:nvSpPr>
          <p:spPr>
            <a:xfrm>
              <a:off x="9999774" y="2674408"/>
              <a:ext cx="1440000" cy="1440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/>
                <a:t>座椅子</a:t>
              </a:r>
              <a:endParaRPr kumimoji="1" lang="ja-JP" altLang="en-US" sz="2800" b="1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ACE3F3D3-B4B9-774B-BD3C-3C36F70EF6B9}"/>
                </a:ext>
              </a:extLst>
            </p:cNvPr>
            <p:cNvSpPr/>
            <p:nvPr/>
          </p:nvSpPr>
          <p:spPr>
            <a:xfrm>
              <a:off x="4745056" y="2674408"/>
              <a:ext cx="1440000" cy="14400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/>
                <a:t>座椅子</a:t>
              </a:r>
              <a:endParaRPr kumimoji="1" lang="ja-JP" altLang="en-US" sz="2800" b="1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F6BE81B6-4696-D747-83B7-DCCCCE601A83}"/>
                </a:ext>
              </a:extLst>
            </p:cNvPr>
            <p:cNvSpPr/>
            <p:nvPr/>
          </p:nvSpPr>
          <p:spPr>
            <a:xfrm>
              <a:off x="361244" y="5536088"/>
              <a:ext cx="3339597" cy="851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/>
                <a:t>机</a:t>
              </a: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7A84B52-85AE-9B4C-828B-DC5331621FE2}"/>
                </a:ext>
              </a:extLst>
            </p:cNvPr>
            <p:cNvSpPr/>
            <p:nvPr/>
          </p:nvSpPr>
          <p:spPr>
            <a:xfrm>
              <a:off x="365563" y="933808"/>
              <a:ext cx="2534912" cy="2209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/>
                <a:t>机</a:t>
              </a: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90415E56-BA9D-B848-ADA4-FEB34BB37380}"/>
                </a:ext>
              </a:extLst>
            </p:cNvPr>
            <p:cNvSpPr/>
            <p:nvPr/>
          </p:nvSpPr>
          <p:spPr>
            <a:xfrm>
              <a:off x="8100177" y="394868"/>
              <a:ext cx="3339597" cy="1107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b="1"/>
                <a:t>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50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38C02DD-5B7B-3445-91F8-A9F07A5C9705}"/>
              </a:ext>
            </a:extLst>
          </p:cNvPr>
          <p:cNvGrpSpPr/>
          <p:nvPr/>
        </p:nvGrpSpPr>
        <p:grpSpPr>
          <a:xfrm>
            <a:off x="609600" y="757238"/>
            <a:ext cx="10972800" cy="5486400"/>
            <a:chOff x="609600" y="757238"/>
            <a:chExt cx="10972800" cy="5486400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6FAB05C8-6FF7-BE4E-91F8-8B5ECF78D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757238"/>
              <a:ext cx="10972800" cy="274320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3000CCBD-CF59-AC4E-9154-8B8AC580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500438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240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5893430-57A3-7040-96D2-F887E7C207D5}"/>
              </a:ext>
            </a:extLst>
          </p:cNvPr>
          <p:cNvGrpSpPr/>
          <p:nvPr/>
        </p:nvGrpSpPr>
        <p:grpSpPr>
          <a:xfrm>
            <a:off x="609600" y="793044"/>
            <a:ext cx="10972800" cy="5379156"/>
            <a:chOff x="609600" y="793044"/>
            <a:chExt cx="10972800" cy="537915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D9C1DDA9-FD62-B24E-825B-BB520E61F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793044"/>
              <a:ext cx="109728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0539591-B542-3044-B2A0-E5C28E3A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429000"/>
              <a:ext cx="10972800" cy="2743200"/>
            </a:xfrm>
            <a:prstGeom prst="rect">
              <a:avLst/>
            </a:prstGeom>
          </p:spPr>
        </p:pic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EAA78C04-6DB3-314C-AAFE-F32F3448D07E}"/>
                </a:ext>
              </a:extLst>
            </p:cNvPr>
            <p:cNvSpPr/>
            <p:nvPr/>
          </p:nvSpPr>
          <p:spPr>
            <a:xfrm>
              <a:off x="3011970" y="1363790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1</a:t>
              </a:r>
              <a:endParaRPr kumimoji="1" lang="ja-JP" altLang="en-US" sz="4800" b="1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BCF930D-071F-EF42-BB04-DE3052DB9893}"/>
                </a:ext>
              </a:extLst>
            </p:cNvPr>
            <p:cNvSpPr/>
            <p:nvPr/>
          </p:nvSpPr>
          <p:spPr>
            <a:xfrm>
              <a:off x="3011969" y="4106990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1</a:t>
              </a:r>
              <a:endParaRPr kumimoji="1" lang="ja-JP" altLang="en-US" sz="4800" b="1"/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C80E78BE-1E30-FF49-9F0B-69CB6FBDD092}"/>
                </a:ext>
              </a:extLst>
            </p:cNvPr>
            <p:cNvSpPr/>
            <p:nvPr/>
          </p:nvSpPr>
          <p:spPr>
            <a:xfrm>
              <a:off x="7008236" y="1363789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800" b="1" dirty="0"/>
                <a:t>2</a:t>
              </a: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5533DC94-AAD5-0443-A88C-372B4CE0BEB0}"/>
                </a:ext>
              </a:extLst>
            </p:cNvPr>
            <p:cNvSpPr/>
            <p:nvPr/>
          </p:nvSpPr>
          <p:spPr>
            <a:xfrm>
              <a:off x="7008236" y="4106990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800" b="1" dirty="0"/>
                <a:t>2</a:t>
              </a: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916CFAB9-8285-4B4E-971C-72079B010BA7}"/>
                </a:ext>
              </a:extLst>
            </p:cNvPr>
            <p:cNvSpPr/>
            <p:nvPr/>
          </p:nvSpPr>
          <p:spPr>
            <a:xfrm>
              <a:off x="9699554" y="1363789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1</a:t>
              </a:r>
              <a:endParaRPr kumimoji="1" lang="ja-JP" altLang="en-US" sz="4800" b="1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4578E1C4-7B96-3F44-AA19-C87F0DEA5C38}"/>
                </a:ext>
              </a:extLst>
            </p:cNvPr>
            <p:cNvSpPr/>
            <p:nvPr/>
          </p:nvSpPr>
          <p:spPr>
            <a:xfrm>
              <a:off x="9744710" y="4106989"/>
              <a:ext cx="577897" cy="57789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800" b="1" dirty="0"/>
                <a:t>1</a:t>
              </a:r>
              <a:endParaRPr kumimoji="1" lang="ja-JP" altLang="en-US" sz="4800" b="1"/>
            </a:p>
          </p:txBody>
        </p:sp>
      </p:grpSp>
    </p:spTree>
    <p:extLst>
      <p:ext uri="{BB962C8B-B14F-4D97-AF65-F5344CB8AC3E}">
        <p14:creationId xmlns:p14="http://schemas.microsoft.com/office/powerpoint/2010/main" val="241099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9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機種毎の精度比較グラフ</a:t>
            </a:r>
          </a:p>
        </p:txBody>
      </p:sp>
    </p:spTree>
    <p:extLst>
      <p:ext uri="{BB962C8B-B14F-4D97-AF65-F5344CB8AC3E}">
        <p14:creationId xmlns:p14="http://schemas.microsoft.com/office/powerpoint/2010/main" val="3527773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D5157B1E-B0D3-2C43-A735-C82F78C0EE21}"/>
              </a:ext>
            </a:extLst>
          </p:cNvPr>
          <p:cNvGrpSpPr/>
          <p:nvPr/>
        </p:nvGrpSpPr>
        <p:grpSpPr>
          <a:xfrm>
            <a:off x="151957" y="-1873002"/>
            <a:ext cx="10972800" cy="8335882"/>
            <a:chOff x="151957" y="-1873002"/>
            <a:chExt cx="10972800" cy="8335882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3F7E55FC-2B10-E342-9553-B26DE882F755}"/>
                </a:ext>
              </a:extLst>
            </p:cNvPr>
            <p:cNvGrpSpPr/>
            <p:nvPr/>
          </p:nvGrpSpPr>
          <p:grpSpPr>
            <a:xfrm>
              <a:off x="151957" y="-1873002"/>
              <a:ext cx="10972800" cy="8178362"/>
              <a:chOff x="609600" y="-5234152"/>
              <a:chExt cx="10972800" cy="8178362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FC50D550-1852-C443-8C68-4BC54D6C04AB}"/>
                  </a:ext>
                </a:extLst>
              </p:cNvPr>
              <p:cNvGrpSpPr/>
              <p:nvPr/>
            </p:nvGrpSpPr>
            <p:grpSpPr>
              <a:xfrm>
                <a:off x="609600" y="-5234152"/>
                <a:ext cx="10972800" cy="8178362"/>
                <a:chOff x="609600" y="-788276"/>
                <a:chExt cx="10972800" cy="8178362"/>
              </a:xfrm>
            </p:grpSpPr>
            <p:pic>
              <p:nvPicPr>
                <p:cNvPr id="8" name="図 7">
                  <a:extLst>
                    <a:ext uri="{FF2B5EF4-FFF2-40B4-BE49-F238E27FC236}">
                      <a16:creationId xmlns:a16="http://schemas.microsoft.com/office/drawing/2014/main" id="{CA748BDE-3405-C745-990E-F21B5131C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" y="-788276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11230223-DE37-0943-9692-3955C8F4D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" y="1954924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FC779DB8-4F10-034F-B49E-E50A9F166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" y="4646886"/>
                  <a:ext cx="10972800" cy="2743200"/>
                </a:xfrm>
                <a:prstGeom prst="rect">
                  <a:avLst/>
                </a:prstGeom>
              </p:spPr>
            </p:pic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3A587B-7D67-AA4A-93EF-12B38403F1ED}"/>
                  </a:ext>
                </a:extLst>
              </p:cNvPr>
              <p:cNvSpPr/>
              <p:nvPr/>
            </p:nvSpPr>
            <p:spPr>
              <a:xfrm>
                <a:off x="1732085" y="-484275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A1B9E13-118F-A84D-8A71-A05BC15327A1}"/>
                  </a:ext>
                </a:extLst>
              </p:cNvPr>
              <p:cNvSpPr/>
              <p:nvPr/>
            </p:nvSpPr>
            <p:spPr>
              <a:xfrm>
                <a:off x="3561034" y="-484275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30F7F42E-2042-5D4B-A117-9082FB1DAA8B}"/>
                  </a:ext>
                </a:extLst>
              </p:cNvPr>
              <p:cNvSpPr/>
              <p:nvPr/>
            </p:nvSpPr>
            <p:spPr>
              <a:xfrm>
                <a:off x="5373367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BE93A3A-B704-FF46-8216-5C62A75A1577}"/>
                  </a:ext>
                </a:extLst>
              </p:cNvPr>
              <p:cNvSpPr/>
              <p:nvPr/>
            </p:nvSpPr>
            <p:spPr>
              <a:xfrm>
                <a:off x="7192714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7140DC3-9A32-4C42-841D-A04738B9C7FA}"/>
                  </a:ext>
                </a:extLst>
              </p:cNvPr>
              <p:cNvSpPr/>
              <p:nvPr/>
            </p:nvSpPr>
            <p:spPr>
              <a:xfrm>
                <a:off x="9014649" y="-484275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E037358-D6DA-4E4B-8018-C272D33492CE}"/>
                  </a:ext>
                </a:extLst>
              </p:cNvPr>
              <p:cNvSpPr/>
              <p:nvPr/>
            </p:nvSpPr>
            <p:spPr>
              <a:xfrm>
                <a:off x="2641050" y="-486424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BFF82F4-C785-624F-960F-A4A099D92C32}"/>
                  </a:ext>
                </a:extLst>
              </p:cNvPr>
              <p:cNvSpPr/>
              <p:nvPr/>
            </p:nvSpPr>
            <p:spPr>
              <a:xfrm>
                <a:off x="4468275" y="-486129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BF9A2F8-C6B8-7B40-8674-4214C93CD745}"/>
                  </a:ext>
                </a:extLst>
              </p:cNvPr>
              <p:cNvSpPr/>
              <p:nvPr/>
            </p:nvSpPr>
            <p:spPr>
              <a:xfrm>
                <a:off x="6293134" y="-484275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8D33DCF-B98C-4C44-9414-773A59E9461E}"/>
                  </a:ext>
                </a:extLst>
              </p:cNvPr>
              <p:cNvSpPr/>
              <p:nvPr/>
            </p:nvSpPr>
            <p:spPr>
              <a:xfrm>
                <a:off x="8103849" y="-484275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419E3AD-FEEC-6D4E-92F7-7FD526CF5E9D}"/>
                  </a:ext>
                </a:extLst>
              </p:cNvPr>
              <p:cNvSpPr/>
              <p:nvPr/>
            </p:nvSpPr>
            <p:spPr>
              <a:xfrm>
                <a:off x="9921890" y="-484275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2D306963-177E-3241-A59F-E3844B77356D}"/>
                  </a:ext>
                </a:extLst>
              </p:cNvPr>
              <p:cNvSpPr/>
              <p:nvPr/>
            </p:nvSpPr>
            <p:spPr>
              <a:xfrm>
                <a:off x="1727601" y="-207739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BCEE4CF-4AA8-9F48-A5CA-8E5608AEF6BF}"/>
                  </a:ext>
                </a:extLst>
              </p:cNvPr>
              <p:cNvSpPr/>
              <p:nvPr/>
            </p:nvSpPr>
            <p:spPr>
              <a:xfrm>
                <a:off x="3556550" y="-207739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CC0F9BFD-5CE5-EE4A-8E64-4B83A5AC5431}"/>
                  </a:ext>
                </a:extLst>
              </p:cNvPr>
              <p:cNvSpPr/>
              <p:nvPr/>
            </p:nvSpPr>
            <p:spPr>
              <a:xfrm>
                <a:off x="5368883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56354B22-25BA-D343-B91F-4E4D7DD3C94A}"/>
                  </a:ext>
                </a:extLst>
              </p:cNvPr>
              <p:cNvSpPr/>
              <p:nvPr/>
            </p:nvSpPr>
            <p:spPr>
              <a:xfrm>
                <a:off x="7188230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912E9AA8-5A6C-BA4E-93F7-F2FCB749BA1E}"/>
                  </a:ext>
                </a:extLst>
              </p:cNvPr>
              <p:cNvSpPr/>
              <p:nvPr/>
            </p:nvSpPr>
            <p:spPr>
              <a:xfrm>
                <a:off x="9010165" y="-207739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42E691BA-1D38-E246-901E-7BF0E0B9ECA8}"/>
                  </a:ext>
                </a:extLst>
              </p:cNvPr>
              <p:cNvSpPr/>
              <p:nvPr/>
            </p:nvSpPr>
            <p:spPr>
              <a:xfrm>
                <a:off x="2649092" y="-209888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3C4642E2-ACBC-A24B-988F-BB94F5E00220}"/>
                  </a:ext>
                </a:extLst>
              </p:cNvPr>
              <p:cNvSpPr/>
              <p:nvPr/>
            </p:nvSpPr>
            <p:spPr>
              <a:xfrm>
                <a:off x="4463791" y="-209593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4E0F0C91-3C1E-8E4D-8B17-65922306FB3A}"/>
                  </a:ext>
                </a:extLst>
              </p:cNvPr>
              <p:cNvSpPr/>
              <p:nvPr/>
            </p:nvSpPr>
            <p:spPr>
              <a:xfrm>
                <a:off x="6276124" y="-207739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5C273CCD-2356-814B-8D9F-F1DE30C7AAB6}"/>
                  </a:ext>
                </a:extLst>
              </p:cNvPr>
              <p:cNvSpPr/>
              <p:nvPr/>
            </p:nvSpPr>
            <p:spPr>
              <a:xfrm>
                <a:off x="8099365" y="-207739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BA99BF27-6C68-7642-9848-5261AC511CDC}"/>
                  </a:ext>
                </a:extLst>
              </p:cNvPr>
              <p:cNvSpPr/>
              <p:nvPr/>
            </p:nvSpPr>
            <p:spPr>
              <a:xfrm>
                <a:off x="9917406" y="-207739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CF1EDD2B-31D2-DC4B-9ADB-F496FF619F4C}"/>
                  </a:ext>
                </a:extLst>
              </p:cNvPr>
              <p:cNvSpPr/>
              <p:nvPr/>
            </p:nvSpPr>
            <p:spPr>
              <a:xfrm>
                <a:off x="1732084" y="61456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7A663D-5D81-A146-AE82-E3531D257405}"/>
                  </a:ext>
                </a:extLst>
              </p:cNvPr>
              <p:cNvSpPr/>
              <p:nvPr/>
            </p:nvSpPr>
            <p:spPr>
              <a:xfrm>
                <a:off x="3561033" y="61456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5216975-A6D0-E54C-9D30-E5CCC374AD38}"/>
                  </a:ext>
                </a:extLst>
              </p:cNvPr>
              <p:cNvSpPr/>
              <p:nvPr/>
            </p:nvSpPr>
            <p:spPr>
              <a:xfrm>
                <a:off x="5373366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F79EF084-B0FF-2E45-A0C3-1997CFCB0F1E}"/>
                  </a:ext>
                </a:extLst>
              </p:cNvPr>
              <p:cNvSpPr/>
              <p:nvPr/>
            </p:nvSpPr>
            <p:spPr>
              <a:xfrm>
                <a:off x="7205239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15DBDE77-6CC2-E64B-BA53-DA715746F7F8}"/>
                  </a:ext>
                </a:extLst>
              </p:cNvPr>
              <p:cNvSpPr/>
              <p:nvPr/>
            </p:nvSpPr>
            <p:spPr>
              <a:xfrm>
                <a:off x="9014648" y="61456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4E1E97CF-09B3-AC43-A579-895FF518718B}"/>
                  </a:ext>
                </a:extLst>
              </p:cNvPr>
              <p:cNvSpPr/>
              <p:nvPr/>
            </p:nvSpPr>
            <p:spPr>
              <a:xfrm>
                <a:off x="2641049" y="59306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F86E9E1D-2883-FA4A-8C49-A192C2826F9C}"/>
                  </a:ext>
                </a:extLst>
              </p:cNvPr>
              <p:cNvSpPr/>
              <p:nvPr/>
            </p:nvSpPr>
            <p:spPr>
              <a:xfrm>
                <a:off x="4468274" y="59601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7F20E174-2B72-674F-99CD-5A030A915C0A}"/>
                  </a:ext>
                </a:extLst>
              </p:cNvPr>
              <p:cNvSpPr/>
              <p:nvPr/>
            </p:nvSpPr>
            <p:spPr>
              <a:xfrm>
                <a:off x="6293133" y="614561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A9B8F205-328E-444D-9F80-47E7602B2F14}"/>
                  </a:ext>
                </a:extLst>
              </p:cNvPr>
              <p:cNvSpPr/>
              <p:nvPr/>
            </p:nvSpPr>
            <p:spPr>
              <a:xfrm>
                <a:off x="8103848" y="614560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8C304E6B-D584-0041-BCC5-BB855CCE1B38}"/>
                  </a:ext>
                </a:extLst>
              </p:cNvPr>
              <p:cNvSpPr/>
              <p:nvPr/>
            </p:nvSpPr>
            <p:spPr>
              <a:xfrm>
                <a:off x="9921889" y="614559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67E51EA6-B35D-B544-9EFD-EEC1A7817946}"/>
                </a:ext>
              </a:extLst>
            </p:cNvPr>
            <p:cNvGrpSpPr/>
            <p:nvPr/>
          </p:nvGrpSpPr>
          <p:grpSpPr>
            <a:xfrm>
              <a:off x="9400845" y="6093548"/>
              <a:ext cx="1601774" cy="369332"/>
              <a:chOff x="9306716" y="5905290"/>
              <a:chExt cx="1601774" cy="369332"/>
            </a:xfrm>
          </p:grpSpPr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C592A54E-D86E-CA4D-B7A7-626F6F20D79A}"/>
                  </a:ext>
                </a:extLst>
              </p:cNvPr>
              <p:cNvGrpSpPr/>
              <p:nvPr/>
            </p:nvGrpSpPr>
            <p:grpSpPr>
              <a:xfrm>
                <a:off x="10204992" y="5905290"/>
                <a:ext cx="703498" cy="369332"/>
                <a:chOff x="9668217" y="4954873"/>
                <a:chExt cx="703498" cy="369332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75A6C84C-864E-3947-82CC-87CE3C74E1BC}"/>
                    </a:ext>
                  </a:extLst>
                </p:cNvPr>
                <p:cNvSpPr/>
                <p:nvPr/>
              </p:nvSpPr>
              <p:spPr>
                <a:xfrm>
                  <a:off x="9668217" y="4990873"/>
                  <a:ext cx="288000" cy="288000"/>
                </a:xfrm>
                <a:prstGeom prst="rect">
                  <a:avLst/>
                </a:prstGeom>
                <a:solidFill>
                  <a:srgbClr val="9437FF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78079964-BBB8-034E-A980-07E11D5BB992}"/>
                    </a:ext>
                  </a:extLst>
                </p:cNvPr>
                <p:cNvSpPr txBox="1"/>
                <p:nvPr/>
              </p:nvSpPr>
              <p:spPr>
                <a:xfrm>
                  <a:off x="9956217" y="495487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閉</a:t>
                  </a:r>
                  <a:endParaRPr lang="en-US" altLang="ja-JP" dirty="0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9E9ECFFA-ECF6-EC43-9BC0-BBB9043E408C}"/>
                  </a:ext>
                </a:extLst>
              </p:cNvPr>
              <p:cNvGrpSpPr/>
              <p:nvPr/>
            </p:nvGrpSpPr>
            <p:grpSpPr>
              <a:xfrm>
                <a:off x="9306716" y="5905290"/>
                <a:ext cx="695456" cy="369332"/>
                <a:chOff x="9676259" y="4490515"/>
                <a:chExt cx="695456" cy="369332"/>
              </a:xfrm>
            </p:grpSpPr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4754662E-7094-A24B-83A2-5D83AC6EA7C4}"/>
                    </a:ext>
                  </a:extLst>
                </p:cNvPr>
                <p:cNvSpPr/>
                <p:nvPr/>
              </p:nvSpPr>
              <p:spPr>
                <a:xfrm>
                  <a:off x="9676259" y="4531181"/>
                  <a:ext cx="288000" cy="288000"/>
                </a:xfrm>
                <a:prstGeom prst="rect">
                  <a:avLst/>
                </a:prstGeom>
                <a:solidFill>
                  <a:srgbClr val="FFC000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A3A4E9FE-2540-B34B-83D4-BC04AAFEDA8E}"/>
                    </a:ext>
                  </a:extLst>
                </p:cNvPr>
                <p:cNvSpPr txBox="1"/>
                <p:nvPr/>
              </p:nvSpPr>
              <p:spPr>
                <a:xfrm>
                  <a:off x="9956217" y="449051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開</a:t>
                  </a:r>
                  <a:endParaRPr lang="en-US" altLang="ja-JP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1025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FEA54A6-85CF-9040-884C-33F39C509B38}"/>
              </a:ext>
            </a:extLst>
          </p:cNvPr>
          <p:cNvGrpSpPr/>
          <p:nvPr/>
        </p:nvGrpSpPr>
        <p:grpSpPr>
          <a:xfrm>
            <a:off x="638352" y="-3715567"/>
            <a:ext cx="10915296" cy="15042293"/>
            <a:chOff x="638352" y="-3715567"/>
            <a:chExt cx="10915296" cy="15042293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186A1F6-0F7C-5A4F-B9DD-B34C9DE97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726" t="12830" r="28962"/>
            <a:stretch/>
          </p:blipFill>
          <p:spPr>
            <a:xfrm>
              <a:off x="6395052" y="-2820236"/>
              <a:ext cx="5158596" cy="5978106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6C8E0A2-B865-9D4E-95FE-902A0E18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19" t="8930" r="29670" b="3900"/>
            <a:stretch/>
          </p:blipFill>
          <p:spPr>
            <a:xfrm>
              <a:off x="638352" y="-2820236"/>
              <a:ext cx="5158595" cy="5978106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C40EFF3-F690-AD40-9EEF-57583EAF2E23}"/>
                </a:ext>
              </a:extLst>
            </p:cNvPr>
            <p:cNvSpPr txBox="1"/>
            <p:nvPr/>
          </p:nvSpPr>
          <p:spPr>
            <a:xfrm>
              <a:off x="6573696" y="-3715567"/>
              <a:ext cx="480131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4000"/>
                <a:t>指向性アダプタあり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68896C8-EFCE-284D-A038-44C650B89AA3}"/>
                </a:ext>
              </a:extLst>
            </p:cNvPr>
            <p:cNvSpPr txBox="1"/>
            <p:nvPr/>
          </p:nvSpPr>
          <p:spPr>
            <a:xfrm>
              <a:off x="816992" y="-3715567"/>
              <a:ext cx="4801314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4000"/>
                <a:t>指向性アダプタ無し</a:t>
              </a:r>
            </a:p>
          </p:txBody>
        </p: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0CABF060-8569-3F48-BAF7-D5A1AF236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466" t="19498" r="33023" b="18211"/>
            <a:stretch/>
          </p:blipFill>
          <p:spPr>
            <a:xfrm rot="5400000">
              <a:off x="2714726" y="5323588"/>
              <a:ext cx="6847683" cy="5158594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5C6AF21-587B-154A-804B-4C7C09F21256}"/>
                </a:ext>
              </a:extLst>
            </p:cNvPr>
            <p:cNvSpPr txBox="1"/>
            <p:nvPr/>
          </p:nvSpPr>
          <p:spPr>
            <a:xfrm>
              <a:off x="3994390" y="3491032"/>
              <a:ext cx="4288353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4000"/>
                <a:t>金庫の内部に設置</a:t>
              </a:r>
              <a:endParaRPr kumimoji="1" lang="ja-JP" alt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315195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F1C85F3-1D21-B84F-A6F6-F19763844149}"/>
              </a:ext>
            </a:extLst>
          </p:cNvPr>
          <p:cNvGrpSpPr/>
          <p:nvPr/>
        </p:nvGrpSpPr>
        <p:grpSpPr>
          <a:xfrm>
            <a:off x="0" y="-247363"/>
            <a:ext cx="16671993" cy="7581325"/>
            <a:chOff x="-2239997" y="-361663"/>
            <a:chExt cx="16671993" cy="7581325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186A1F6-0F7C-5A4F-B9DD-B34C9DE97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726" t="12830" r="28962"/>
            <a:stretch/>
          </p:blipFill>
          <p:spPr>
            <a:xfrm>
              <a:off x="3516703" y="1241555"/>
              <a:ext cx="5158596" cy="597810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6C8E0A2-B865-9D4E-95FE-902A0E18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19" t="8930" r="29670" b="3900"/>
            <a:stretch/>
          </p:blipFill>
          <p:spPr>
            <a:xfrm>
              <a:off x="-2239997" y="1241555"/>
              <a:ext cx="5158595" cy="597810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0CABF060-8569-3F48-BAF7-D5A1AF236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466" t="19498" r="33023" b="18211"/>
            <a:stretch/>
          </p:blipFill>
          <p:spPr>
            <a:xfrm rot="5400000">
              <a:off x="8863645" y="1651310"/>
              <a:ext cx="5978108" cy="515859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FA8EDA08-AEFC-5845-A8D5-9AC9A7D33E6D}"/>
                </a:ext>
              </a:extLst>
            </p:cNvPr>
            <p:cNvSpPr/>
            <p:nvPr/>
          </p:nvSpPr>
          <p:spPr>
            <a:xfrm>
              <a:off x="9273398" y="-361662"/>
              <a:ext cx="5158596" cy="1509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4000" b="1">
                  <a:solidFill>
                    <a:schemeClr val="tx1"/>
                  </a:solidFill>
                </a:rPr>
                <a:t>金庫の内部に設置</a:t>
              </a:r>
              <a:endParaRPr lang="en-US" altLang="ja-JP" sz="4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29345E6-7EC3-124F-9A51-D7B72553CE97}"/>
                </a:ext>
              </a:extLst>
            </p:cNvPr>
            <p:cNvSpPr/>
            <p:nvPr/>
          </p:nvSpPr>
          <p:spPr>
            <a:xfrm>
              <a:off x="-2239997" y="-361663"/>
              <a:ext cx="10915294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4000" b="1">
                  <a:solidFill>
                    <a:schemeClr val="tx1"/>
                  </a:solidFill>
                </a:rPr>
                <a:t>蓋の裏側に設置</a:t>
              </a:r>
              <a:endParaRPr lang="en-US" altLang="ja-JP" sz="4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C4BDEE0-0669-6340-B093-1AF27A3F4CB9}"/>
                </a:ext>
              </a:extLst>
            </p:cNvPr>
            <p:cNvSpPr/>
            <p:nvPr/>
          </p:nvSpPr>
          <p:spPr>
            <a:xfrm>
              <a:off x="-2239997" y="439946"/>
              <a:ext cx="5158595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4000" b="1">
                  <a:solidFill>
                    <a:schemeClr val="tx1"/>
                  </a:solidFill>
                </a:rPr>
                <a:t>指向性アダプタ無し</a:t>
              </a:r>
              <a:endParaRPr lang="en-US" altLang="ja-JP" sz="4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1E2C923-5C54-6148-8638-DCAB08B213E1}"/>
                </a:ext>
              </a:extLst>
            </p:cNvPr>
            <p:cNvSpPr/>
            <p:nvPr/>
          </p:nvSpPr>
          <p:spPr>
            <a:xfrm>
              <a:off x="3516699" y="439946"/>
              <a:ext cx="5158595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4000" b="1">
                  <a:solidFill>
                    <a:schemeClr val="tx1"/>
                  </a:solidFill>
                </a:rPr>
                <a:t>指向性アダプタ有り</a:t>
              </a:r>
              <a:endParaRPr lang="en-US" altLang="ja-JP" sz="4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85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9" y="2551837"/>
            <a:ext cx="112646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ビーコン取り付け位置の違いによる</a:t>
            </a:r>
            <a:endParaRPr lang="en-US" altLang="ja-JP" sz="5400" b="1" dirty="0"/>
          </a:p>
          <a:p>
            <a:pPr algn="ctr"/>
            <a:r>
              <a:rPr kumimoji="1" lang="ja-JP" altLang="en-US" sz="5400" b="1"/>
              <a:t>電波波形の比較画像</a:t>
            </a:r>
          </a:p>
        </p:txBody>
      </p:sp>
    </p:spTree>
    <p:extLst>
      <p:ext uri="{BB962C8B-B14F-4D97-AF65-F5344CB8AC3E}">
        <p14:creationId xmlns:p14="http://schemas.microsoft.com/office/powerpoint/2010/main" val="117449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AB73E2-4450-554E-B7A8-F14F721427F7}"/>
              </a:ext>
            </a:extLst>
          </p:cNvPr>
          <p:cNvGrpSpPr/>
          <p:nvPr/>
        </p:nvGrpSpPr>
        <p:grpSpPr>
          <a:xfrm>
            <a:off x="609600" y="644980"/>
            <a:ext cx="10972800" cy="5568040"/>
            <a:chOff x="609600" y="1289960"/>
            <a:chExt cx="10972800" cy="556804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4810996-EBF1-724A-8FC7-34116E826205}"/>
                </a:ext>
              </a:extLst>
            </p:cNvPr>
            <p:cNvGrpSpPr/>
            <p:nvPr/>
          </p:nvGrpSpPr>
          <p:grpSpPr>
            <a:xfrm>
              <a:off x="609600" y="4082144"/>
              <a:ext cx="10972800" cy="2775856"/>
              <a:chOff x="609600" y="1066802"/>
              <a:chExt cx="10972800" cy="2775856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1A05D543-90DD-1142-8FD6-5C1D40996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1099458"/>
                <a:ext cx="10972800" cy="2743200"/>
              </a:xfrm>
              <a:prstGeom prst="rect">
                <a:avLst/>
              </a:prstGeom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5E4122E-427A-7843-AA66-4FCC03B3C51F}"/>
                  </a:ext>
                </a:extLst>
              </p:cNvPr>
              <p:cNvSpPr txBox="1"/>
              <p:nvPr/>
            </p:nvSpPr>
            <p:spPr>
              <a:xfrm>
                <a:off x="1300048" y="1066802"/>
                <a:ext cx="341632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/>
                  <a:t>蓋の裏にビーコンを付けた場合</a:t>
                </a:r>
                <a:endParaRPr kumimoji="1" lang="ja-JP" altLang="en-US"/>
              </a:p>
            </p:txBody>
          </p:sp>
        </p:grp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CAE2648-6ABE-4D4B-9B2D-0A55C8FBB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322616"/>
              <a:ext cx="10972800" cy="2743200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72744E7-E5B0-F243-B0D4-856135D92D8A}"/>
                </a:ext>
              </a:extLst>
            </p:cNvPr>
            <p:cNvSpPr txBox="1"/>
            <p:nvPr/>
          </p:nvSpPr>
          <p:spPr>
            <a:xfrm>
              <a:off x="1300048" y="1289960"/>
              <a:ext cx="36503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/>
                <a:t>金庫の中にビーコンを付けた場合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68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6007B30-D8F4-3844-BF75-4A346556ECC3}"/>
              </a:ext>
            </a:extLst>
          </p:cNvPr>
          <p:cNvGrpSpPr/>
          <p:nvPr/>
        </p:nvGrpSpPr>
        <p:grpSpPr>
          <a:xfrm>
            <a:off x="609600" y="-1028700"/>
            <a:ext cx="10972800" cy="8229600"/>
            <a:chOff x="609600" y="-1028700"/>
            <a:chExt cx="10972800" cy="8229600"/>
          </a:xfrm>
        </p:grpSpPr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57C1F537-E0E8-7B44-A9E6-1DCAC51ABCD0}"/>
                </a:ext>
              </a:extLst>
            </p:cNvPr>
            <p:cNvGrpSpPr/>
            <p:nvPr/>
          </p:nvGrpSpPr>
          <p:grpSpPr>
            <a:xfrm>
              <a:off x="609600" y="-1028700"/>
              <a:ext cx="10972800" cy="8229600"/>
              <a:chOff x="609600" y="-1028700"/>
              <a:chExt cx="10972800" cy="8229600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D0171676-24FD-164F-BBA5-DE33E36CA0B8}"/>
                  </a:ext>
                </a:extLst>
              </p:cNvPr>
              <p:cNvGrpSpPr/>
              <p:nvPr/>
            </p:nvGrpSpPr>
            <p:grpSpPr>
              <a:xfrm>
                <a:off x="609600" y="-1028700"/>
                <a:ext cx="10972800" cy="8229600"/>
                <a:chOff x="609600" y="-1028700"/>
                <a:chExt cx="10972800" cy="8229600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84ED7D65-6453-C54A-A82B-CB35F16C07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" y="-1028700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89C180B0-D199-624E-9514-89917750E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" y="1714500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01CBC07D-ACA0-9547-8BCE-550A1EC6B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" y="4457700"/>
                  <a:ext cx="10972800" cy="2743200"/>
                </a:xfrm>
                <a:prstGeom prst="rect">
                  <a:avLst/>
                </a:prstGeom>
              </p:spPr>
            </p:pic>
          </p:grpSp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2CCB0E77-B540-074D-9CF0-6FE11DC39275}"/>
                  </a:ext>
                </a:extLst>
              </p:cNvPr>
              <p:cNvGrpSpPr/>
              <p:nvPr/>
            </p:nvGrpSpPr>
            <p:grpSpPr>
              <a:xfrm>
                <a:off x="1696213" y="-637712"/>
                <a:ext cx="9230040" cy="7214400"/>
                <a:chOff x="1696213" y="-637712"/>
                <a:chExt cx="9230040" cy="7214400"/>
              </a:xfrm>
            </p:grpSpPr>
            <p:grpSp>
              <p:nvGrpSpPr>
                <p:cNvPr id="55" name="グループ化 54">
                  <a:extLst>
                    <a:ext uri="{FF2B5EF4-FFF2-40B4-BE49-F238E27FC236}">
                      <a16:creationId xmlns:a16="http://schemas.microsoft.com/office/drawing/2014/main" id="{9D99B461-88D8-B744-A807-3C90DEEBC77F}"/>
                    </a:ext>
                  </a:extLst>
                </p:cNvPr>
                <p:cNvGrpSpPr/>
                <p:nvPr/>
              </p:nvGrpSpPr>
              <p:grpSpPr>
                <a:xfrm>
                  <a:off x="1698653" y="-637712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12" name="正方形/長方形 11">
                    <a:extLst>
                      <a:ext uri="{FF2B5EF4-FFF2-40B4-BE49-F238E27FC236}">
                        <a16:creationId xmlns:a16="http://schemas.microsoft.com/office/drawing/2014/main" id="{91071E53-27C2-B742-856D-CB02CBC3C4C6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2" name="正方形/長方形 41">
                    <a:extLst>
                      <a:ext uri="{FF2B5EF4-FFF2-40B4-BE49-F238E27FC236}">
                        <a16:creationId xmlns:a16="http://schemas.microsoft.com/office/drawing/2014/main" id="{2449CC82-6CD8-DF4B-8F5D-2A6500B5FB02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正方形/長方形 45">
                    <a:extLst>
                      <a:ext uri="{FF2B5EF4-FFF2-40B4-BE49-F238E27FC236}">
                        <a16:creationId xmlns:a16="http://schemas.microsoft.com/office/drawing/2014/main" id="{48656F12-3896-0E4C-9FA4-7FA837B29437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正方形/長方形 46">
                    <a:extLst>
                      <a:ext uri="{FF2B5EF4-FFF2-40B4-BE49-F238E27FC236}">
                        <a16:creationId xmlns:a16="http://schemas.microsoft.com/office/drawing/2014/main" id="{1E51FC48-4FC4-E043-8761-E168F870BB0C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8" name="正方形/長方形 47">
                    <a:extLst>
                      <a:ext uri="{FF2B5EF4-FFF2-40B4-BE49-F238E27FC236}">
                        <a16:creationId xmlns:a16="http://schemas.microsoft.com/office/drawing/2014/main" id="{31330EED-A8DB-614A-8844-B5D04F36AB11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正方形/長方形 49">
                    <a:extLst>
                      <a:ext uri="{FF2B5EF4-FFF2-40B4-BE49-F238E27FC236}">
                        <a16:creationId xmlns:a16="http://schemas.microsoft.com/office/drawing/2014/main" id="{5F002A96-E4A8-0340-A052-7B192F46643A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1" name="正方形/長方形 50">
                    <a:extLst>
                      <a:ext uri="{FF2B5EF4-FFF2-40B4-BE49-F238E27FC236}">
                        <a16:creationId xmlns:a16="http://schemas.microsoft.com/office/drawing/2014/main" id="{3B7B7865-1440-234C-A843-E23D5E7AC903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2" name="正方形/長方形 51">
                    <a:extLst>
                      <a:ext uri="{FF2B5EF4-FFF2-40B4-BE49-F238E27FC236}">
                        <a16:creationId xmlns:a16="http://schemas.microsoft.com/office/drawing/2014/main" id="{C21B5550-1DBD-2040-85BE-51F57E5F3035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正方形/長方形 52">
                    <a:extLst>
                      <a:ext uri="{FF2B5EF4-FFF2-40B4-BE49-F238E27FC236}">
                        <a16:creationId xmlns:a16="http://schemas.microsoft.com/office/drawing/2014/main" id="{D9E9A906-43A8-C44A-8812-6B9649B30B6B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正方形/長方形 53">
                    <a:extLst>
                      <a:ext uri="{FF2B5EF4-FFF2-40B4-BE49-F238E27FC236}">
                        <a16:creationId xmlns:a16="http://schemas.microsoft.com/office/drawing/2014/main" id="{007470A6-9EC0-8744-A316-3187CB4FF8E4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56" name="グループ化 55">
                  <a:extLst>
                    <a:ext uri="{FF2B5EF4-FFF2-40B4-BE49-F238E27FC236}">
                      <a16:creationId xmlns:a16="http://schemas.microsoft.com/office/drawing/2014/main" id="{A19A6115-85C0-944D-985E-AF67677CF9E1}"/>
                    </a:ext>
                  </a:extLst>
                </p:cNvPr>
                <p:cNvGrpSpPr/>
                <p:nvPr/>
              </p:nvGrpSpPr>
              <p:grpSpPr>
                <a:xfrm>
                  <a:off x="1698653" y="2104218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57" name="正方形/長方形 56">
                    <a:extLst>
                      <a:ext uri="{FF2B5EF4-FFF2-40B4-BE49-F238E27FC236}">
                        <a16:creationId xmlns:a16="http://schemas.microsoft.com/office/drawing/2014/main" id="{0D628939-35B6-814B-86BA-6EF8A94D8825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正方形/長方形 57">
                    <a:extLst>
                      <a:ext uri="{FF2B5EF4-FFF2-40B4-BE49-F238E27FC236}">
                        <a16:creationId xmlns:a16="http://schemas.microsoft.com/office/drawing/2014/main" id="{EA6266E6-89C4-6A4A-8BD2-4D4FB331B5A8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9" name="正方形/長方形 58">
                    <a:extLst>
                      <a:ext uri="{FF2B5EF4-FFF2-40B4-BE49-F238E27FC236}">
                        <a16:creationId xmlns:a16="http://schemas.microsoft.com/office/drawing/2014/main" id="{24491970-DA2B-DA4C-AD2F-43E3F95F014B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正方形/長方形 59">
                    <a:extLst>
                      <a:ext uri="{FF2B5EF4-FFF2-40B4-BE49-F238E27FC236}">
                        <a16:creationId xmlns:a16="http://schemas.microsoft.com/office/drawing/2014/main" id="{DD924059-C82C-DC43-A13D-65FB08E75DE7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正方形/長方形 60">
                    <a:extLst>
                      <a:ext uri="{FF2B5EF4-FFF2-40B4-BE49-F238E27FC236}">
                        <a16:creationId xmlns:a16="http://schemas.microsoft.com/office/drawing/2014/main" id="{BD77B8CA-68A8-684D-A637-0190E603FBD1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2" name="正方形/長方形 61">
                    <a:extLst>
                      <a:ext uri="{FF2B5EF4-FFF2-40B4-BE49-F238E27FC236}">
                        <a16:creationId xmlns:a16="http://schemas.microsoft.com/office/drawing/2014/main" id="{4FA10ABC-F8DD-0149-B079-23AD5A52698A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3" name="正方形/長方形 62">
                    <a:extLst>
                      <a:ext uri="{FF2B5EF4-FFF2-40B4-BE49-F238E27FC236}">
                        <a16:creationId xmlns:a16="http://schemas.microsoft.com/office/drawing/2014/main" id="{0CFA6AA6-A175-5A4A-A813-16663CAC854C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正方形/長方形 63">
                    <a:extLst>
                      <a:ext uri="{FF2B5EF4-FFF2-40B4-BE49-F238E27FC236}">
                        <a16:creationId xmlns:a16="http://schemas.microsoft.com/office/drawing/2014/main" id="{E219DE1E-3184-6A40-8A07-7D44E3F884EC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正方形/長方形 64">
                    <a:extLst>
                      <a:ext uri="{FF2B5EF4-FFF2-40B4-BE49-F238E27FC236}">
                        <a16:creationId xmlns:a16="http://schemas.microsoft.com/office/drawing/2014/main" id="{4F161D35-EC0A-834F-A396-324073B2D13C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6" name="正方形/長方形 65">
                    <a:extLst>
                      <a:ext uri="{FF2B5EF4-FFF2-40B4-BE49-F238E27FC236}">
                        <a16:creationId xmlns:a16="http://schemas.microsoft.com/office/drawing/2014/main" id="{510E9801-48F5-0149-BFC7-2BFCC8BB6FFA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7" name="グループ化 66">
                  <a:extLst>
                    <a:ext uri="{FF2B5EF4-FFF2-40B4-BE49-F238E27FC236}">
                      <a16:creationId xmlns:a16="http://schemas.microsoft.com/office/drawing/2014/main" id="{A0F184EE-11F1-8945-9C2B-8826ABB1AE26}"/>
                    </a:ext>
                  </a:extLst>
                </p:cNvPr>
                <p:cNvGrpSpPr/>
                <p:nvPr/>
              </p:nvGrpSpPr>
              <p:grpSpPr>
                <a:xfrm>
                  <a:off x="1696213" y="4847418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68" name="正方形/長方形 67">
                    <a:extLst>
                      <a:ext uri="{FF2B5EF4-FFF2-40B4-BE49-F238E27FC236}">
                        <a16:creationId xmlns:a16="http://schemas.microsoft.com/office/drawing/2014/main" id="{8B9FB739-E22D-4D41-8E0A-50A9E51E17F0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9" name="正方形/長方形 68">
                    <a:extLst>
                      <a:ext uri="{FF2B5EF4-FFF2-40B4-BE49-F238E27FC236}">
                        <a16:creationId xmlns:a16="http://schemas.microsoft.com/office/drawing/2014/main" id="{2C50CC83-D738-9E46-AFA6-5A797528D80C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正方形/長方形 69">
                    <a:extLst>
                      <a:ext uri="{FF2B5EF4-FFF2-40B4-BE49-F238E27FC236}">
                        <a16:creationId xmlns:a16="http://schemas.microsoft.com/office/drawing/2014/main" id="{74B2654F-D829-2943-A579-3316689AFFA7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正方形/長方形 70">
                    <a:extLst>
                      <a:ext uri="{FF2B5EF4-FFF2-40B4-BE49-F238E27FC236}">
                        <a16:creationId xmlns:a16="http://schemas.microsoft.com/office/drawing/2014/main" id="{7CD48CE0-6783-3248-A509-4FF4A6CC205D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2" name="正方形/長方形 71">
                    <a:extLst>
                      <a:ext uri="{FF2B5EF4-FFF2-40B4-BE49-F238E27FC236}">
                        <a16:creationId xmlns:a16="http://schemas.microsoft.com/office/drawing/2014/main" id="{E57037EC-DF58-ED49-B68A-5BDE673A5704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正方形/長方形 72">
                    <a:extLst>
                      <a:ext uri="{FF2B5EF4-FFF2-40B4-BE49-F238E27FC236}">
                        <a16:creationId xmlns:a16="http://schemas.microsoft.com/office/drawing/2014/main" id="{F2D2AF3E-6684-C945-B92E-C3749A084049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正方形/長方形 73">
                    <a:extLst>
                      <a:ext uri="{FF2B5EF4-FFF2-40B4-BE49-F238E27FC236}">
                        <a16:creationId xmlns:a16="http://schemas.microsoft.com/office/drawing/2014/main" id="{280621D1-F7DA-C049-B46D-9754D1DB9303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5" name="正方形/長方形 74">
                    <a:extLst>
                      <a:ext uri="{FF2B5EF4-FFF2-40B4-BE49-F238E27FC236}">
                        <a16:creationId xmlns:a16="http://schemas.microsoft.com/office/drawing/2014/main" id="{CFA1B7E9-9E31-3443-949A-77119158D4EE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6" name="正方形/長方形 75">
                    <a:extLst>
                      <a:ext uri="{FF2B5EF4-FFF2-40B4-BE49-F238E27FC236}">
                        <a16:creationId xmlns:a16="http://schemas.microsoft.com/office/drawing/2014/main" id="{3E9087E2-5B74-6E4A-8A6D-BC6713F1FA2D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正方形/長方形 76">
                    <a:extLst>
                      <a:ext uri="{FF2B5EF4-FFF2-40B4-BE49-F238E27FC236}">
                        <a16:creationId xmlns:a16="http://schemas.microsoft.com/office/drawing/2014/main" id="{CA410FC2-F5EB-6B4A-986E-953A70724A3D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FACFC33E-4CD3-EE4B-B5AA-102B9C5B6707}"/>
                </a:ext>
              </a:extLst>
            </p:cNvPr>
            <p:cNvGrpSpPr/>
            <p:nvPr/>
          </p:nvGrpSpPr>
          <p:grpSpPr>
            <a:xfrm>
              <a:off x="9488633" y="6830298"/>
              <a:ext cx="1601774" cy="369332"/>
              <a:chOff x="9306716" y="5905290"/>
              <a:chExt cx="1601774" cy="369332"/>
            </a:xfrm>
          </p:grpSpPr>
          <p:grpSp>
            <p:nvGrpSpPr>
              <p:cNvPr id="81" name="グループ化 80">
                <a:extLst>
                  <a:ext uri="{FF2B5EF4-FFF2-40B4-BE49-F238E27FC236}">
                    <a16:creationId xmlns:a16="http://schemas.microsoft.com/office/drawing/2014/main" id="{0F397317-00CB-7F45-A3AB-16358274F03C}"/>
                  </a:ext>
                </a:extLst>
              </p:cNvPr>
              <p:cNvGrpSpPr/>
              <p:nvPr/>
            </p:nvGrpSpPr>
            <p:grpSpPr>
              <a:xfrm>
                <a:off x="10204992" y="5905290"/>
                <a:ext cx="703498" cy="369332"/>
                <a:chOff x="9668217" y="4954873"/>
                <a:chExt cx="703498" cy="369332"/>
              </a:xfrm>
            </p:grpSpPr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5A9A4FD7-41C5-7D4F-ABF0-93D5CF54F3BA}"/>
                    </a:ext>
                  </a:extLst>
                </p:cNvPr>
                <p:cNvSpPr/>
                <p:nvPr/>
              </p:nvSpPr>
              <p:spPr>
                <a:xfrm>
                  <a:off x="9668217" y="4990873"/>
                  <a:ext cx="288000" cy="288000"/>
                </a:xfrm>
                <a:prstGeom prst="rect">
                  <a:avLst/>
                </a:prstGeom>
                <a:solidFill>
                  <a:srgbClr val="9437FF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テキスト ボックス 85">
                  <a:extLst>
                    <a:ext uri="{FF2B5EF4-FFF2-40B4-BE49-F238E27FC236}">
                      <a16:creationId xmlns:a16="http://schemas.microsoft.com/office/drawing/2014/main" id="{DD2B67B5-2824-6A41-B8D7-3FC4866AA261}"/>
                    </a:ext>
                  </a:extLst>
                </p:cNvPr>
                <p:cNvSpPr txBox="1"/>
                <p:nvPr/>
              </p:nvSpPr>
              <p:spPr>
                <a:xfrm>
                  <a:off x="9956217" y="495487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閉</a:t>
                  </a:r>
                  <a:endParaRPr lang="en-US" altLang="ja-JP" dirty="0"/>
                </a:p>
              </p:txBody>
            </p:sp>
          </p:grp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208AE8E5-12B1-3243-9D58-CC6E3B2B0C46}"/>
                  </a:ext>
                </a:extLst>
              </p:cNvPr>
              <p:cNvGrpSpPr/>
              <p:nvPr/>
            </p:nvGrpSpPr>
            <p:grpSpPr>
              <a:xfrm>
                <a:off x="9306716" y="5905290"/>
                <a:ext cx="695456" cy="369332"/>
                <a:chOff x="9676259" y="4490515"/>
                <a:chExt cx="695456" cy="369332"/>
              </a:xfrm>
            </p:grpSpPr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A8C54B8E-30E2-2744-9056-3E5110E614F3}"/>
                    </a:ext>
                  </a:extLst>
                </p:cNvPr>
                <p:cNvSpPr/>
                <p:nvPr/>
              </p:nvSpPr>
              <p:spPr>
                <a:xfrm>
                  <a:off x="9676259" y="4531181"/>
                  <a:ext cx="288000" cy="288000"/>
                </a:xfrm>
                <a:prstGeom prst="rect">
                  <a:avLst/>
                </a:prstGeom>
                <a:solidFill>
                  <a:srgbClr val="FFC000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テキスト ボックス 83">
                  <a:extLst>
                    <a:ext uri="{FF2B5EF4-FFF2-40B4-BE49-F238E27FC236}">
                      <a16:creationId xmlns:a16="http://schemas.microsoft.com/office/drawing/2014/main" id="{BBFE1A6F-A238-814F-8375-BD864202AA92}"/>
                    </a:ext>
                  </a:extLst>
                </p:cNvPr>
                <p:cNvSpPr txBox="1"/>
                <p:nvPr/>
              </p:nvSpPr>
              <p:spPr>
                <a:xfrm>
                  <a:off x="9956217" y="449051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開</a:t>
                  </a:r>
                  <a:endParaRPr lang="en-US" altLang="ja-JP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267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809943" y="2967335"/>
            <a:ext cx="105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冷蔵庫に設置したビーコンの写真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405909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2700518-53FB-4C40-8F1E-5FC69066E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7" b="364"/>
          <a:stretch/>
        </p:blipFill>
        <p:spPr>
          <a:xfrm rot="5400000">
            <a:off x="2261681" y="1609927"/>
            <a:ext cx="6858000" cy="36381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5EC8E63-EA1F-A04E-8BDC-277990D4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24"/>
          <a:stretch/>
        </p:blipFill>
        <p:spPr>
          <a:xfrm rot="5400000">
            <a:off x="-1911485" y="1911484"/>
            <a:ext cx="6858000" cy="303503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D7BABEE-1D69-C24F-A565-FEAF30157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0" t="23998" r="61951" b="61415"/>
          <a:stretch/>
        </p:blipFill>
        <p:spPr>
          <a:xfrm rot="5400000">
            <a:off x="7715272" y="1516260"/>
            <a:ext cx="1964560" cy="220582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7E74BF-9D40-014E-8C0D-9583FE538366}"/>
              </a:ext>
            </a:extLst>
          </p:cNvPr>
          <p:cNvSpPr txBox="1"/>
          <p:nvPr/>
        </p:nvSpPr>
        <p:spPr>
          <a:xfrm>
            <a:off x="963517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B5DD51-1FF2-DE42-B54A-9EF3955F1A1C}"/>
              </a:ext>
            </a:extLst>
          </p:cNvPr>
          <p:cNvSpPr txBox="1"/>
          <p:nvPr/>
        </p:nvSpPr>
        <p:spPr>
          <a:xfrm>
            <a:off x="5136683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開</a:t>
            </a:r>
          </a:p>
        </p:txBody>
      </p:sp>
      <p:sp>
        <p:nvSpPr>
          <p:cNvPr id="20" name="角丸四角形吹き出し 19">
            <a:extLst>
              <a:ext uri="{FF2B5EF4-FFF2-40B4-BE49-F238E27FC236}">
                <a16:creationId xmlns:a16="http://schemas.microsoft.com/office/drawing/2014/main" id="{BAA5E6E1-1F6A-8146-9A1C-BFB0483CCF60}"/>
              </a:ext>
            </a:extLst>
          </p:cNvPr>
          <p:cNvSpPr/>
          <p:nvPr/>
        </p:nvSpPr>
        <p:spPr>
          <a:xfrm>
            <a:off x="7529211" y="1580745"/>
            <a:ext cx="2336684" cy="2076855"/>
          </a:xfrm>
          <a:prstGeom prst="wedgeRoundRectCallout">
            <a:avLst>
              <a:gd name="adj1" fmla="val -75986"/>
              <a:gd name="adj2" fmla="val -9916"/>
              <a:gd name="adj3" fmla="val 16667"/>
            </a:avLst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483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179</Words>
  <Application>Microsoft Macintosh PowerPoint</Application>
  <PresentationFormat>ワイド画面</PresentationFormat>
  <Paragraphs>84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大鐘　勇輝</dc:creator>
  <cp:lastModifiedBy>大鐘　勇輝</cp:lastModifiedBy>
  <cp:revision>56</cp:revision>
  <dcterms:created xsi:type="dcterms:W3CDTF">2019-04-29T17:10:18Z</dcterms:created>
  <dcterms:modified xsi:type="dcterms:W3CDTF">2019-05-05T13:20:26Z</dcterms:modified>
</cp:coreProperties>
</file>